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ppt/tags/tag1.xml" ContentType="application/vnd.openxmlformats-officedocument.presentationml.tags+xml"/>
  <Override PartName="/ppt/activeX/activeX2.xml" ContentType="application/vnd.ms-office.activeX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3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activeX/activeX3.xml" ContentType="application/vnd.ms-office.activeX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  <p:sldMasterId id="2147483659" r:id="rId2"/>
    <p:sldMasterId id="2147483673" r:id="rId3"/>
    <p:sldMasterId id="2147483688" r:id="rId4"/>
    <p:sldMasterId id="2147483703" r:id="rId5"/>
    <p:sldMasterId id="2147483714" r:id="rId6"/>
  </p:sldMasterIdLst>
  <p:notesMasterIdLst>
    <p:notesMasterId r:id="rId35"/>
  </p:notesMasterIdLst>
  <p:handoutMasterIdLst>
    <p:handoutMasterId r:id="rId36"/>
  </p:handoutMasterIdLst>
  <p:sldIdLst>
    <p:sldId id="1315" r:id="rId7"/>
    <p:sldId id="1275" r:id="rId8"/>
    <p:sldId id="1365" r:id="rId9"/>
    <p:sldId id="1342" r:id="rId10"/>
    <p:sldId id="1343" r:id="rId11"/>
    <p:sldId id="1367" r:id="rId12"/>
    <p:sldId id="1286" r:id="rId13"/>
    <p:sldId id="1288" r:id="rId14"/>
    <p:sldId id="1289" r:id="rId15"/>
    <p:sldId id="1290" r:id="rId16"/>
    <p:sldId id="1293" r:id="rId17"/>
    <p:sldId id="1311" r:id="rId18"/>
    <p:sldId id="1373" r:id="rId19"/>
    <p:sldId id="1309" r:id="rId20"/>
    <p:sldId id="1295" r:id="rId21"/>
    <p:sldId id="1296" r:id="rId22"/>
    <p:sldId id="1368" r:id="rId23"/>
    <p:sldId id="1299" r:id="rId24"/>
    <p:sldId id="1371" r:id="rId25"/>
    <p:sldId id="1300" r:id="rId26"/>
    <p:sldId id="1301" r:id="rId27"/>
    <p:sldId id="1302" r:id="rId28"/>
    <p:sldId id="1312" r:id="rId29"/>
    <p:sldId id="1304" r:id="rId30"/>
    <p:sldId id="1372" r:id="rId31"/>
    <p:sldId id="1369" r:id="rId32"/>
    <p:sldId id="1306" r:id="rId33"/>
    <p:sldId id="948" r:id="rId34"/>
  </p:sldIdLst>
  <p:sldSz cx="9144000" cy="5143500" type="screen16x9"/>
  <p:notesSz cx="6735763" cy="9869488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al" initials="nea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BAF02"/>
    <a:srgbClr val="010700"/>
    <a:srgbClr val="0E200B"/>
    <a:srgbClr val="516075"/>
    <a:srgbClr val="9BB9F7"/>
    <a:srgbClr val="0A4DBD"/>
    <a:srgbClr val="0945B8"/>
    <a:srgbClr val="FDF7D5"/>
    <a:srgbClr val="E01A1B"/>
    <a:srgbClr val="FCF4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86" autoAdjust="0"/>
    <p:restoredTop sz="99423" autoAdjust="0"/>
  </p:normalViewPr>
  <p:slideViewPr>
    <p:cSldViewPr>
      <p:cViewPr>
        <p:scale>
          <a:sx n="91" d="100"/>
          <a:sy n="91" d="100"/>
        </p:scale>
        <p:origin x="-158" y="60"/>
      </p:cViewPr>
      <p:guideLst>
        <p:guide orient="horz" pos="1637"/>
        <p:guide pos="27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/Relationships>
</file>

<file path=ppt/activeX/activeX1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ok.wmv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23363"/>
  <ax:ocxPr ax:name="_cy" ax:value="13131"/>
</ax:ocx>
</file>

<file path=ppt/activeX/activeX2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ok2.wmv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21802"/>
  <ax:ocxPr ax:name="_cy" ax:value="11946"/>
</ax:ocx>
</file>

<file path=ppt/activeX/activeX3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ok3.wmv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12008"/>
  <ax:ocxPr ax:name="_cy" ax:value="8004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fld id="{D0F625B0-9E67-4CCA-AF24-AF58B445C32B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ED15D4C1-A5E5-479A-968F-0C806A39E0D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733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272" cy="49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814" y="0"/>
            <a:ext cx="2920390" cy="49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0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77788" y="739775"/>
            <a:ext cx="6580187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73577" y="4688007"/>
            <a:ext cx="5388610" cy="444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301"/>
            <a:ext cx="2917272" cy="49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814" y="9374301"/>
            <a:ext cx="2920390" cy="49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681CB616-AA34-4F9E-B7A8-EF98AE9A9FFD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52681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77788" y="739775"/>
            <a:ext cx="6580187" cy="3702050"/>
          </a:xfrm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147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CA0FF5-2D3E-4B83-821D-0C4A000AC20E}" type="slidenum">
              <a:rPr lang="en-US" altLang="zh-CN">
                <a:solidFill>
                  <a:srgbClr val="000000"/>
                </a:solidFill>
              </a:rPr>
              <a:t>1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t>19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77788" y="739775"/>
            <a:ext cx="6580187" cy="3702050"/>
          </a:xfrm>
        </p:spPr>
      </p:sp>
      <p:sp>
        <p:nvSpPr>
          <p:cNvPr id="5529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5299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136BDF-6499-4BA5-900C-67C28C53035F}" type="slidenum">
              <a:rPr lang="en-US" altLang="zh-CN">
                <a:solidFill>
                  <a:srgbClr val="000000"/>
                </a:solidFill>
              </a:rPr>
              <a:t>28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67846-6180-404D-AADD-C11D0A9F41C6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C7C96-266B-4F34-9EB2-7BFB8259F04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86493-7AF7-4CC9-8CB8-FE24EA7EC103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D30AB-1FB2-4153-A925-8D004AE3F0D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975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CACD-E4CC-4B28-BE43-CEE3837E05CD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060B2-0597-4AD8-B3A5-6BF45CA5BC5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775"/>
            </a:lvl1pPr>
            <a:lvl2pPr>
              <a:defRPr sz="2400"/>
            </a:lvl2pPr>
            <a:lvl3pPr>
              <a:defRPr sz="2025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ED987-D2EC-44C5-8DD4-ED4B9946229E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D613-0555-481F-9521-3767F3A229B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25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575" b="1"/>
            </a:lvl4pPr>
            <a:lvl5pPr marL="1828800" indent="0">
              <a:buNone/>
              <a:defRPr sz="1575" b="1"/>
            </a:lvl5pPr>
            <a:lvl6pPr marL="2286000" indent="0">
              <a:buNone/>
              <a:defRPr sz="1575" b="1"/>
            </a:lvl6pPr>
            <a:lvl7pPr marL="2743200" indent="0">
              <a:buNone/>
              <a:defRPr sz="1575" b="1"/>
            </a:lvl7pPr>
            <a:lvl8pPr marL="3200400" indent="0">
              <a:buNone/>
              <a:defRPr sz="1575" b="1"/>
            </a:lvl8pPr>
            <a:lvl9pPr marL="3657600" indent="0">
              <a:buNone/>
              <a:defRPr sz="15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25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575" b="1"/>
            </a:lvl4pPr>
            <a:lvl5pPr marL="1828800" indent="0">
              <a:buNone/>
              <a:defRPr sz="1575" b="1"/>
            </a:lvl5pPr>
            <a:lvl6pPr marL="2286000" indent="0">
              <a:buNone/>
              <a:defRPr sz="1575" b="1"/>
            </a:lvl6pPr>
            <a:lvl7pPr marL="2743200" indent="0">
              <a:buNone/>
              <a:defRPr sz="1575" b="1"/>
            </a:lvl7pPr>
            <a:lvl8pPr marL="3200400" indent="0">
              <a:buNone/>
              <a:defRPr sz="1575" b="1"/>
            </a:lvl8pPr>
            <a:lvl9pPr marL="3657600" indent="0">
              <a:buNone/>
              <a:defRPr sz="1575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0182-BA1F-41C1-80EA-287B988503DE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04CF4-7704-4CDE-905D-DCBC06D68A6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9715E-C85D-4115-B7DE-BEB0BF71CEC3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CEA1C-73DF-4ED9-9778-2A8F2118BE23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C09FB-E552-421B-8B2B-8CC5A774EB56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6F470-CB9F-46E7-8AC9-9FBC2741911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25"/>
            </a:lvl1pPr>
            <a:lvl2pPr>
              <a:defRPr sz="2775"/>
            </a:lvl2pPr>
            <a:lvl3pPr>
              <a:defRPr sz="240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25"/>
            </a:lvl1pPr>
            <a:lvl2pPr marL="457200" indent="0">
              <a:buNone/>
              <a:defRPr sz="1200"/>
            </a:lvl2pPr>
            <a:lvl3pPr marL="914400" indent="0">
              <a:buNone/>
              <a:defRPr sz="975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4850D-038B-4E56-B762-75EE82EAC77F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0FEF2-8F02-44C8-BD29-096E797A239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25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25"/>
            </a:lvl1pPr>
            <a:lvl2pPr marL="457200" indent="0">
              <a:buNone/>
              <a:defRPr sz="2775"/>
            </a:lvl2pPr>
            <a:lvl3pPr marL="914400" indent="0">
              <a:buNone/>
              <a:defRPr sz="2400"/>
            </a:lvl3pPr>
            <a:lvl4pPr marL="1371600" indent="0">
              <a:buNone/>
              <a:defRPr sz="2025"/>
            </a:lvl4pPr>
            <a:lvl5pPr marL="1828800" indent="0">
              <a:buNone/>
              <a:defRPr sz="2025"/>
            </a:lvl5pPr>
            <a:lvl6pPr marL="2286000" indent="0">
              <a:buNone/>
              <a:defRPr sz="2025"/>
            </a:lvl6pPr>
            <a:lvl7pPr marL="2743200" indent="0">
              <a:buNone/>
              <a:defRPr sz="2025"/>
            </a:lvl7pPr>
            <a:lvl8pPr marL="3200400" indent="0">
              <a:buNone/>
              <a:defRPr sz="2025"/>
            </a:lvl8pPr>
            <a:lvl9pPr marL="3657600" indent="0">
              <a:buNone/>
              <a:defRPr sz="2025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25"/>
            </a:lvl1pPr>
            <a:lvl2pPr marL="457200" indent="0">
              <a:buNone/>
              <a:defRPr sz="1200"/>
            </a:lvl2pPr>
            <a:lvl3pPr marL="914400" indent="0">
              <a:buNone/>
              <a:defRPr sz="975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C7272-D498-48DC-AEB8-EB5E6AE8659D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C3F52-50D6-440F-99E0-4AA6BDE37B5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775B8-2757-47D6-9B67-0CBE4DFECB4D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2144-2B21-4614-A8AD-4A12521B0DEB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2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2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77DF9-94B9-4283-8462-A6B500AFD088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83EBB-29EE-4D07-8414-00B2422D172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/>
          <p:nvPr userDrawn="1"/>
        </p:nvSpPr>
        <p:spPr>
          <a:xfrm>
            <a:off x="0" y="0"/>
            <a:ext cx="9170194" cy="5143500"/>
          </a:xfrm>
          <a:prstGeom prst="rect">
            <a:avLst/>
          </a:prstGeom>
          <a:solidFill>
            <a:srgbClr val="FDE6D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5" tIns="45682" rIns="91365" bIns="45682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"/>
          </a:p>
        </p:txBody>
      </p:sp>
      <p:pic>
        <p:nvPicPr>
          <p:cNvPr id="3" name="Picture 2" descr="C:\Users\Administrator\Desktop\党政机关\素材\元素\0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3572"/>
            <a:ext cx="9198769" cy="514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F:\常用内页素材4\图片2wefwe.jpg"/>
          <p:cNvPicPr>
            <a:picLocks noChangeAspect="1" noChangeArrowheads="1"/>
          </p:cNvPicPr>
          <p:nvPr userDrawn="1"/>
        </p:nvPicPr>
        <p:blipFill>
          <a:blip r:embed="rId3"/>
          <a:srcRect t="24759" b="4150"/>
          <a:stretch>
            <a:fillRect/>
          </a:stretch>
        </p:blipFill>
        <p:spPr bwMode="auto">
          <a:xfrm>
            <a:off x="0" y="0"/>
            <a:ext cx="9198769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4643438"/>
          </a:xfrm>
        </p:spPr>
        <p:txBody>
          <a:bodyPr>
            <a:normAutofit/>
          </a:bodyPr>
          <a:lstStyle>
            <a:lvl1pPr>
              <a:defRPr sz="6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531270"/>
            <a:ext cx="6858000" cy="697706"/>
          </a:xfrm>
        </p:spPr>
        <p:txBody>
          <a:bodyPr anchor="ctr">
            <a:noAutofit/>
          </a:bodyPr>
          <a:lstStyle>
            <a:lvl1pPr algn="ctr">
              <a:defRPr sz="5065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id-ID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A0431EA-79BC-4C83-B856-F7E61312BBEC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84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82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61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161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34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7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6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68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4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4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05984"/>
            <a:ext cx="8229600" cy="43886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84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82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61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161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34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7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6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68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4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4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05984"/>
            <a:ext cx="8229600" cy="43886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7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7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图片 5" descr="W020141223320759309322"/>
          <p:cNvPicPr>
            <a:picLocks noChangeAspect="1"/>
          </p:cNvPicPr>
          <p:nvPr userDrawn="1"/>
        </p:nvPicPr>
        <p:blipFill>
          <a:blip r:embed="rId2" cstate="print"/>
          <a:srcRect t="63888" b="4738"/>
          <a:stretch>
            <a:fillRect/>
          </a:stretch>
        </p:blipFill>
        <p:spPr>
          <a:xfrm>
            <a:off x="7089469" y="233364"/>
            <a:ext cx="1395413" cy="391954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0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3" y="273843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3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84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82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61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1631161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34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7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6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68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4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4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05984"/>
            <a:ext cx="8229600" cy="43886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14" tIns="60957" rIns="121914" bIns="60957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4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21914" tIns="60957" rIns="121914" bIns="60957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121914" tIns="60957" rIns="121914" bIns="60957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32B218D-5CF9-4F04-B5E6-11361CB6CB65}" type="datetimeFigureOut">
              <a:rPr lang="zh-CN" altLang="en-US"/>
              <a:t>2018/7/5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wrap="square" lIns="121914" tIns="60957" rIns="121914" bIns="60957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121914" tIns="60957" rIns="121914" bIns="60957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EA67BC5-D45A-4038-A948-B55F55062415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ransition>
    <p:fade/>
  </p:transition>
  <p:txStyles>
    <p:titleStyle>
      <a:lvl1pPr algn="ctr" defTabSz="911860" rtl="0" eaLnBrk="0" fontAlgn="base" hangingPunct="0">
        <a:spcBef>
          <a:spcPct val="0"/>
        </a:spcBef>
        <a:spcAft>
          <a:spcPct val="0"/>
        </a:spcAft>
        <a:defRPr sz="442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16025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1216025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1216025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1216025" rtl="0" eaLnBrk="0" fontAlgn="base" hangingPunct="0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1217295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1217295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1217295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1217295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265" indent="-341630" algn="l" defTabSz="911860" rtl="0" eaLnBrk="0" fontAlgn="base" hangingPunct="0">
        <a:spcBef>
          <a:spcPct val="15000"/>
        </a:spcBef>
        <a:spcAft>
          <a:spcPct val="0"/>
        </a:spcAft>
        <a:buFont typeface="Arial" panose="020B0604020202020204" pitchFamily="34" charset="0"/>
        <a:buChar char="•"/>
        <a:defRPr sz="3225" kern="1200">
          <a:solidFill>
            <a:schemeClr val="tx1"/>
          </a:solidFill>
          <a:latin typeface="+mn-lt"/>
          <a:ea typeface="+mn-ea"/>
          <a:cs typeface="+mn-cs"/>
        </a:defRPr>
      </a:lvl1pPr>
      <a:lvl2pPr marL="742315" indent="-284480" algn="l" defTabSz="911860" rtl="0" eaLnBrk="0" fontAlgn="base" hangingPunct="0">
        <a:spcBef>
          <a:spcPct val="15000"/>
        </a:spcBef>
        <a:spcAft>
          <a:spcPct val="0"/>
        </a:spcAft>
        <a:buFont typeface="Arial" panose="020B0604020202020204" pitchFamily="34" charset="0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7330" algn="l" defTabSz="911860" rtl="0" eaLnBrk="0" fontAlgn="base" hangingPunct="0">
        <a:spcBef>
          <a:spcPct val="15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7330" algn="l" defTabSz="911860" rtl="0" eaLnBrk="0" fontAlgn="base" hangingPunct="0">
        <a:spcBef>
          <a:spcPct val="15000"/>
        </a:spcBef>
        <a:spcAft>
          <a:spcPct val="0"/>
        </a:spcAft>
        <a:buFont typeface="Arial" panose="020B0604020202020204" pitchFamily="34" charset="0"/>
        <a:buChar char="–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7330" algn="l" defTabSz="911860" rtl="0" eaLnBrk="0" fontAlgn="base" hangingPunct="0">
        <a:spcBef>
          <a:spcPct val="15000"/>
        </a:spcBef>
        <a:spcAft>
          <a:spcPct val="0"/>
        </a:spcAft>
        <a:buFont typeface="Arial" panose="020B0604020202020204" pitchFamily="34" charset="0"/>
        <a:buChar char="»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spcBef>
          <a:spcPct val="15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FFFFFF"/>
            </a:gs>
            <a:gs pos="50000">
              <a:schemeClr val="bg1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0" y="685805"/>
            <a:ext cx="9144000" cy="1714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FFFFFF"/>
            </a:gs>
            <a:gs pos="50000">
              <a:schemeClr val="bg1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0" y="685805"/>
            <a:ext cx="9144000" cy="1714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2018/7/5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-22860" y="191463"/>
            <a:ext cx="209074" cy="47482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287180" y="191929"/>
            <a:ext cx="8855869" cy="47434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altLang="zh-CN" sz="1400">
              <a:solidFill>
                <a:prstClr val="white"/>
              </a:solidFill>
            </a:endParaRPr>
          </a:p>
        </p:txBody>
      </p:sp>
      <p:sp>
        <p:nvSpPr>
          <p:cNvPr id="9" name="任意多边形 8"/>
          <p:cNvSpPr/>
          <p:nvPr userDrawn="1"/>
        </p:nvSpPr>
        <p:spPr>
          <a:xfrm>
            <a:off x="6912769" y="156221"/>
            <a:ext cx="1840230" cy="546259"/>
          </a:xfrm>
          <a:custGeom>
            <a:avLst/>
            <a:gdLst>
              <a:gd name="connsiteX0" fmla="*/ 241 w 3864"/>
              <a:gd name="connsiteY0" fmla="*/ 1146 h 1147"/>
              <a:gd name="connsiteX1" fmla="*/ 219 w 3864"/>
              <a:gd name="connsiteY1" fmla="*/ 1147 h 1147"/>
              <a:gd name="connsiteX2" fmla="*/ 0 w 3864"/>
              <a:gd name="connsiteY2" fmla="*/ 0 h 1147"/>
              <a:gd name="connsiteX3" fmla="*/ 3547 w 3864"/>
              <a:gd name="connsiteY3" fmla="*/ 36 h 1147"/>
              <a:gd name="connsiteX4" fmla="*/ 3864 w 3864"/>
              <a:gd name="connsiteY4" fmla="*/ 1139 h 1147"/>
              <a:gd name="connsiteX5" fmla="*/ 241 w 3864"/>
              <a:gd name="connsiteY5" fmla="*/ 1146 h 1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4" h="1147">
                <a:moveTo>
                  <a:pt x="241" y="1146"/>
                </a:moveTo>
                <a:lnTo>
                  <a:pt x="219" y="1147"/>
                </a:lnTo>
                <a:lnTo>
                  <a:pt x="0" y="0"/>
                </a:lnTo>
                <a:lnTo>
                  <a:pt x="3547" y="36"/>
                </a:lnTo>
                <a:lnTo>
                  <a:pt x="3864" y="1139"/>
                </a:lnTo>
                <a:lnTo>
                  <a:pt x="241" y="1146"/>
                </a:lnTo>
                <a:close/>
              </a:path>
            </a:pathLst>
          </a:custGeom>
          <a:ln>
            <a:solidFill>
              <a:srgbClr val="4472C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sz="1400">
              <a:solidFill>
                <a:prstClr val="black"/>
              </a:solidFill>
            </a:endParaRPr>
          </a:p>
        </p:txBody>
      </p:sp>
      <p:pic>
        <p:nvPicPr>
          <p:cNvPr id="37" name="图片 36" descr="QQ图片20171228211933"/>
          <p:cNvPicPr>
            <a:picLocks noChangeAspect="1"/>
          </p:cNvPicPr>
          <p:nvPr userDrawn="1"/>
        </p:nvPicPr>
        <p:blipFill>
          <a:blip r:embed="rId12" cstate="print">
            <a:lum bright="18000"/>
          </a:blip>
          <a:srcRect t="31744" b="27807"/>
          <a:stretch>
            <a:fillRect/>
          </a:stretch>
        </p:blipFill>
        <p:spPr>
          <a:xfrm>
            <a:off x="2381" y="4589621"/>
            <a:ext cx="9134475" cy="5734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</p:sldLayoutIdLst>
  <mc:AlternateContent xmlns:mc="http://schemas.openxmlformats.org/markup-compatibility/2006" xmlns:p14="http://schemas.microsoft.com/office/powerpoint/2010/main">
    <mc:Choice Requires="p14">
      <p:transition spd="med" p14:dur="699"/>
    </mc:Choice>
    <mc:Fallback xmlns="">
      <p:transition spd="med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FFFFFF"/>
            </a:gs>
            <a:gs pos="50000">
              <a:schemeClr val="bg1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/>
        </p:nvSpPr>
        <p:spPr bwMode="auto">
          <a:xfrm>
            <a:off x="0" y="685805"/>
            <a:ext cx="9144000" cy="1714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tags" Target="../tags/tag26.xml"/><Relationship Id="rId26" Type="http://schemas.openxmlformats.org/officeDocument/2006/relationships/tags" Target="../tags/tag34.xml"/><Relationship Id="rId39" Type="http://schemas.openxmlformats.org/officeDocument/2006/relationships/image" Target="../media/image4.png"/><Relationship Id="rId3" Type="http://schemas.openxmlformats.org/officeDocument/2006/relationships/tags" Target="../tags/tag11.xml"/><Relationship Id="rId21" Type="http://schemas.openxmlformats.org/officeDocument/2006/relationships/tags" Target="../tags/tag29.xml"/><Relationship Id="rId34" Type="http://schemas.openxmlformats.org/officeDocument/2006/relationships/tags" Target="../tags/tag42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tags" Target="../tags/tag25.xml"/><Relationship Id="rId25" Type="http://schemas.openxmlformats.org/officeDocument/2006/relationships/tags" Target="../tags/tag33.xml"/><Relationship Id="rId33" Type="http://schemas.openxmlformats.org/officeDocument/2006/relationships/tags" Target="../tags/tag41.xml"/><Relationship Id="rId38" Type="http://schemas.openxmlformats.org/officeDocument/2006/relationships/slideLayout" Target="../slideLayouts/slideLayout11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20" Type="http://schemas.openxmlformats.org/officeDocument/2006/relationships/tags" Target="../tags/tag28.xml"/><Relationship Id="rId29" Type="http://schemas.openxmlformats.org/officeDocument/2006/relationships/tags" Target="../tags/tag37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24" Type="http://schemas.openxmlformats.org/officeDocument/2006/relationships/tags" Target="../tags/tag32.xml"/><Relationship Id="rId32" Type="http://schemas.openxmlformats.org/officeDocument/2006/relationships/tags" Target="../tags/tag40.xml"/><Relationship Id="rId37" Type="http://schemas.openxmlformats.org/officeDocument/2006/relationships/tags" Target="../tags/tag45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23" Type="http://schemas.openxmlformats.org/officeDocument/2006/relationships/tags" Target="../tags/tag31.xml"/><Relationship Id="rId28" Type="http://schemas.openxmlformats.org/officeDocument/2006/relationships/tags" Target="../tags/tag36.xml"/><Relationship Id="rId36" Type="http://schemas.openxmlformats.org/officeDocument/2006/relationships/tags" Target="../tags/tag44.xml"/><Relationship Id="rId10" Type="http://schemas.openxmlformats.org/officeDocument/2006/relationships/tags" Target="../tags/tag18.xml"/><Relationship Id="rId19" Type="http://schemas.openxmlformats.org/officeDocument/2006/relationships/tags" Target="../tags/tag27.xml"/><Relationship Id="rId31" Type="http://schemas.openxmlformats.org/officeDocument/2006/relationships/tags" Target="../tags/tag39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Relationship Id="rId22" Type="http://schemas.openxmlformats.org/officeDocument/2006/relationships/tags" Target="../tags/tag30.xml"/><Relationship Id="rId27" Type="http://schemas.openxmlformats.org/officeDocument/2006/relationships/tags" Target="../tags/tag35.xml"/><Relationship Id="rId30" Type="http://schemas.openxmlformats.org/officeDocument/2006/relationships/tags" Target="../tags/tag38.xml"/><Relationship Id="rId35" Type="http://schemas.openxmlformats.org/officeDocument/2006/relationships/tags" Target="../tags/tag4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6.xml"/><Relationship Id="rId5" Type="http://schemas.openxmlformats.org/officeDocument/2006/relationships/image" Target="../media/image4.pn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7.xml"/><Relationship Id="rId5" Type="http://schemas.openxmlformats.org/officeDocument/2006/relationships/image" Target="../media/image4.pn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8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4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4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5.xml"/><Relationship Id="rId5" Type="http://schemas.openxmlformats.org/officeDocument/2006/relationships/image" Target="../media/image4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6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3.xml"/><Relationship Id="rId7" Type="http://schemas.microsoft.com/office/2007/relationships/hdphoto" Target="../media/hdphoto2.wdp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7.xml"/><Relationship Id="rId6" Type="http://schemas.openxmlformats.org/officeDocument/2006/relationships/image" Target="../media/image42.png"/><Relationship Id="rId5" Type="http://schemas.microsoft.com/office/2007/relationships/hdphoto" Target="../media/hdphoto1.wdp"/><Relationship Id="rId4" Type="http://schemas.openxmlformats.org/officeDocument/2006/relationships/image" Target="../media/image41.png"/><Relationship Id="rId9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60.xml"/><Relationship Id="rId7" Type="http://schemas.openxmlformats.org/officeDocument/2006/relationships/image" Target="../media/image44.pn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9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tags" Target="../tags/tag64.xml"/><Relationship Id="rId7" Type="http://schemas.openxmlformats.org/officeDocument/2006/relationships/control" Target="../activeX/activeX3.xml"/><Relationship Id="rId2" Type="http://schemas.openxmlformats.org/officeDocument/2006/relationships/tags" Target="../tags/tag63.xml"/><Relationship Id="rId1" Type="http://schemas.openxmlformats.org/officeDocument/2006/relationships/vmlDrawing" Target="../drawings/vmlDrawing3.vml"/><Relationship Id="rId6" Type="http://schemas.openxmlformats.org/officeDocument/2006/relationships/tags" Target="../tags/tag67.xml"/><Relationship Id="rId11" Type="http://schemas.openxmlformats.org/officeDocument/2006/relationships/image" Target="../media/image48.png"/><Relationship Id="rId5" Type="http://schemas.openxmlformats.org/officeDocument/2006/relationships/tags" Target="../tags/tag66.xml"/><Relationship Id="rId10" Type="http://schemas.openxmlformats.org/officeDocument/2006/relationships/image" Target="../media/image47.png"/><Relationship Id="rId4" Type="http://schemas.openxmlformats.org/officeDocument/2006/relationships/tags" Target="../tags/tag65.xml"/><Relationship Id="rId9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tags" Target="../tags/tag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 txBox="1">
            <a:spLocks noChangeArrowheads="1"/>
          </p:cNvSpPr>
          <p:nvPr/>
        </p:nvSpPr>
        <p:spPr bwMode="auto">
          <a:xfrm>
            <a:off x="35496" y="2039621"/>
            <a:ext cx="8991600" cy="104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9" tIns="45709" rIns="91419" bIns="45709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lnSpc>
                <a:spcPts val="5200"/>
              </a:lnSpc>
            </a:pPr>
            <a:r>
              <a:rPr lang="zh-CN" altLang="zh-CN" sz="3600" b="1" dirty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“</a:t>
            </a:r>
            <a:r>
              <a:rPr lang="zh-CN" altLang="zh-CN" sz="3600" b="1" dirty="0" smtClean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赛”</a:t>
            </a:r>
            <a:r>
              <a:rPr lang="zh-CN" altLang="zh-CN" sz="3600" b="1" dirty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“养”并重，“制”“情”并用，</a:t>
            </a:r>
            <a:endParaRPr lang="zh-CN" altLang="en-US" sz="3600" b="1" dirty="0">
              <a:solidFill>
                <a:srgbClr val="FFFF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ctr" eaLnBrk="0" hangingPunct="0">
              <a:lnSpc>
                <a:spcPts val="5200"/>
              </a:lnSpc>
            </a:pPr>
            <a:r>
              <a:rPr lang="zh-CN" altLang="zh-CN" sz="3600" b="1" spc="300" dirty="0" smtClean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做好</a:t>
            </a:r>
            <a:r>
              <a:rPr lang="zh-CN" altLang="zh-CN" sz="3600" b="1" spc="300" dirty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信息化教学竞赛组织工作</a:t>
            </a:r>
            <a:endParaRPr lang="zh-CN" altLang="en-US" sz="3600" b="1" spc="300" dirty="0">
              <a:solidFill>
                <a:srgbClr val="FFFF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ctr" eaLnBrk="0" hangingPunct="0">
              <a:lnSpc>
                <a:spcPts val="3165"/>
              </a:lnSpc>
            </a:pPr>
            <a:endParaRPr lang="en-US" altLang="zh-CN" sz="3600" b="1" dirty="0">
              <a:solidFill>
                <a:srgbClr val="FFFF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37673" y="232701"/>
            <a:ext cx="1268661" cy="126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4645" y="3409950"/>
            <a:ext cx="5409565" cy="9715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  <p:bldLst>
      <p:bldP spid="13" grpId="0" bldLvl="0"/>
      <p:bldP spid="13" grpId="1" bldLvl="0"/>
      <p:bldP spid="13" grpId="2" bldLvl="0"/>
      <p:bldP spid="13" grpId="3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2" name="矩形 41"/>
          <p:cNvSpPr/>
          <p:nvPr>
            <p:custDataLst>
              <p:tags r:id="rId1"/>
            </p:custDataLst>
          </p:nvPr>
        </p:nvSpPr>
        <p:spPr>
          <a:xfrm>
            <a:off x="294640" y="1135370"/>
            <a:ext cx="8478314" cy="318453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cxnSp>
        <p:nvCxnSpPr>
          <p:cNvPr id="43" name="直接连接符 42"/>
          <p:cNvCxnSpPr/>
          <p:nvPr>
            <p:custDataLst>
              <p:tags r:id="rId2"/>
            </p:custDataLst>
          </p:nvPr>
        </p:nvCxnSpPr>
        <p:spPr>
          <a:xfrm>
            <a:off x="680822" y="2738643"/>
            <a:ext cx="7807518" cy="5240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44" name="组合 43"/>
          <p:cNvGrpSpPr/>
          <p:nvPr>
            <p:custDataLst>
              <p:tags r:id="rId3"/>
            </p:custDataLst>
          </p:nvPr>
        </p:nvGrpSpPr>
        <p:grpSpPr>
          <a:xfrm>
            <a:off x="294473" y="1226768"/>
            <a:ext cx="2671627" cy="1605099"/>
            <a:chOff x="191815" y="2840006"/>
            <a:chExt cx="2708910" cy="1627498"/>
          </a:xfrm>
        </p:grpSpPr>
        <p:sp>
          <p:nvSpPr>
            <p:cNvPr id="45" name="椭圆 44"/>
            <p:cNvSpPr/>
            <p:nvPr>
              <p:custDataLst>
                <p:tags r:id="rId34"/>
              </p:custDataLst>
            </p:nvPr>
          </p:nvSpPr>
          <p:spPr>
            <a:xfrm>
              <a:off x="1175657" y="4293332"/>
              <a:ext cx="174172" cy="174172"/>
            </a:xfrm>
            <a:prstGeom prst="ellipse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46" name="直接箭头连接符 45"/>
            <p:cNvCxnSpPr>
              <a:stCxn id="45" idx="0"/>
            </p:cNvCxnSpPr>
            <p:nvPr>
              <p:custDataLst>
                <p:tags r:id="rId35"/>
              </p:custDataLst>
            </p:nvPr>
          </p:nvCxnSpPr>
          <p:spPr>
            <a:xfrm flipH="1" flipV="1">
              <a:off x="1262742" y="3910154"/>
              <a:ext cx="1" cy="383178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sp>
          <p:nvSpPr>
            <p:cNvPr id="47" name="标题 1"/>
            <p:cNvSpPr txBox="1"/>
            <p:nvPr>
              <p:custDataLst>
                <p:tags r:id="rId36"/>
              </p:custDataLst>
            </p:nvPr>
          </p:nvSpPr>
          <p:spPr>
            <a:xfrm>
              <a:off x="439465" y="3488976"/>
              <a:ext cx="1669415" cy="415290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3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月</a:t>
              </a: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 9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日</a:t>
              </a: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 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48" name="标题 1"/>
            <p:cNvSpPr txBox="1"/>
            <p:nvPr>
              <p:custDataLst>
                <p:tags r:id="rId37"/>
              </p:custDataLst>
            </p:nvPr>
          </p:nvSpPr>
          <p:spPr>
            <a:xfrm>
              <a:off x="191815" y="2840006"/>
              <a:ext cx="2708910" cy="701675"/>
            </a:xfrm>
            <a:prstGeom prst="rect">
              <a:avLst/>
            </a:prstGeom>
            <a:noFill/>
          </p:spPr>
          <p:txBody>
            <a:bodyPr wrap="square" rtlCol="0" anchor="b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algn="l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64847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j-cs"/>
                  <a:sym typeface="Arial" panose="020B0604020202020204" pitchFamily="34" charset="0"/>
                </a:rPr>
                <a:t> </a:t>
              </a:r>
              <a:r>
                <a:rPr kumimoji="0" lang="en-US" altLang="zh-CN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2017</a:t>
              </a: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年校级比赛启动</a:t>
              </a:r>
              <a:endPara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j-cs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>
            <p:custDataLst>
              <p:tags r:id="rId4"/>
            </p:custDataLst>
          </p:nvPr>
        </p:nvGrpSpPr>
        <p:grpSpPr>
          <a:xfrm>
            <a:off x="2793650" y="1279100"/>
            <a:ext cx="2061650" cy="1533979"/>
            <a:chOff x="2896636" y="2912118"/>
            <a:chExt cx="2090420" cy="1555386"/>
          </a:xfrm>
        </p:grpSpPr>
        <p:grpSp>
          <p:nvGrpSpPr>
            <p:cNvPr id="50" name="组合 49"/>
            <p:cNvGrpSpPr/>
            <p:nvPr/>
          </p:nvGrpSpPr>
          <p:grpSpPr>
            <a:xfrm>
              <a:off x="3854414" y="3910154"/>
              <a:ext cx="174172" cy="557350"/>
              <a:chOff x="4476216" y="3039291"/>
              <a:chExt cx="174172" cy="557350"/>
            </a:xfrm>
          </p:grpSpPr>
          <p:sp>
            <p:nvSpPr>
              <p:cNvPr id="53" name="椭圆 52"/>
              <p:cNvSpPr/>
              <p:nvPr>
                <p:custDataLst>
                  <p:tags r:id="rId32"/>
                </p:custDataLst>
              </p:nvPr>
            </p:nvSpPr>
            <p:spPr>
              <a:xfrm>
                <a:off x="4476216" y="3422469"/>
                <a:ext cx="174172" cy="174172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54" name="直接箭头连接符 53"/>
              <p:cNvCxnSpPr>
                <a:stCxn id="53" idx="0"/>
              </p:cNvCxnSpPr>
              <p:nvPr>
                <p:custDataLst>
                  <p:tags r:id="rId33"/>
                </p:custDataLst>
              </p:nvPr>
            </p:nvCxnSpPr>
            <p:spPr>
              <a:xfrm flipV="1">
                <a:off x="4563302" y="3039291"/>
                <a:ext cx="0" cy="383178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51" name="标题 1"/>
            <p:cNvSpPr txBox="1"/>
            <p:nvPr>
              <p:custDataLst>
                <p:tags r:id="rId30"/>
              </p:custDataLst>
            </p:nvPr>
          </p:nvSpPr>
          <p:spPr>
            <a:xfrm>
              <a:off x="3193899" y="3488833"/>
              <a:ext cx="1495198" cy="4149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7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月</a:t>
              </a: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11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日</a:t>
              </a:r>
              <a:endPara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52" name="标题 1"/>
            <p:cNvSpPr txBox="1"/>
            <p:nvPr>
              <p:custDataLst>
                <p:tags r:id="rId31"/>
              </p:custDataLst>
            </p:nvPr>
          </p:nvSpPr>
          <p:spPr>
            <a:xfrm>
              <a:off x="2896636" y="2912118"/>
              <a:ext cx="2090420" cy="648970"/>
            </a:xfrm>
            <a:prstGeom prst="rect">
              <a:avLst/>
            </a:prstGeom>
            <a:noFill/>
          </p:spPr>
          <p:txBody>
            <a:bodyPr wrap="square" rtlCol="0" anchor="b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  </a:t>
              </a:r>
              <a:r>
                <a:rPr lang="zh-CN" altLang="en-US" sz="1600" b="1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完成校内初赛</a:t>
              </a:r>
            </a:p>
          </p:txBody>
        </p:sp>
      </p:grpSp>
      <p:grpSp>
        <p:nvGrpSpPr>
          <p:cNvPr id="55" name="组合 54"/>
          <p:cNvGrpSpPr/>
          <p:nvPr>
            <p:custDataLst>
              <p:tags r:id="rId5"/>
            </p:custDataLst>
          </p:nvPr>
        </p:nvGrpSpPr>
        <p:grpSpPr>
          <a:xfrm>
            <a:off x="1587628" y="2544232"/>
            <a:ext cx="2167580" cy="1546225"/>
            <a:chOff x="1469868" y="4171410"/>
            <a:chExt cx="2197829" cy="1567803"/>
          </a:xfrm>
        </p:grpSpPr>
        <p:grpSp>
          <p:nvGrpSpPr>
            <p:cNvPr id="56" name="组合 55"/>
            <p:cNvGrpSpPr/>
            <p:nvPr/>
          </p:nvGrpSpPr>
          <p:grpSpPr>
            <a:xfrm>
              <a:off x="2410532" y="4171410"/>
              <a:ext cx="383179" cy="766355"/>
              <a:chOff x="2717077" y="3300547"/>
              <a:chExt cx="383179" cy="766355"/>
            </a:xfrm>
          </p:grpSpPr>
          <p:sp>
            <p:nvSpPr>
              <p:cNvPr id="59" name="椭圆 58"/>
              <p:cNvSpPr/>
              <p:nvPr>
                <p:custDataLst>
                  <p:tags r:id="rId27"/>
                </p:custDataLst>
              </p:nvPr>
            </p:nvSpPr>
            <p:spPr>
              <a:xfrm>
                <a:off x="2717077" y="3300547"/>
                <a:ext cx="383179" cy="383179"/>
              </a:xfrm>
              <a:prstGeom prst="ellipse">
                <a:avLst/>
              </a:prstGeom>
              <a:solidFill>
                <a:sysClr val="windowText" lastClr="000000">
                  <a:lumMod val="20000"/>
                  <a:lumOff val="8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0" name="椭圆 59"/>
              <p:cNvSpPr/>
              <p:nvPr>
                <p:custDataLst>
                  <p:tags r:id="rId28"/>
                </p:custDataLst>
              </p:nvPr>
            </p:nvSpPr>
            <p:spPr>
              <a:xfrm>
                <a:off x="2786746" y="3370216"/>
                <a:ext cx="243840" cy="24384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61" name="直接箭头连接符 60"/>
              <p:cNvCxnSpPr/>
              <p:nvPr>
                <p:custDataLst>
                  <p:tags r:id="rId29"/>
                </p:custDataLst>
              </p:nvPr>
            </p:nvCxnSpPr>
            <p:spPr>
              <a:xfrm flipH="1">
                <a:off x="2908665" y="3683724"/>
                <a:ext cx="1" cy="383178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57" name="标题 1"/>
            <p:cNvSpPr txBox="1"/>
            <p:nvPr>
              <p:custDataLst>
                <p:tags r:id="rId25"/>
              </p:custDataLst>
            </p:nvPr>
          </p:nvSpPr>
          <p:spPr>
            <a:xfrm>
              <a:off x="1575372" y="4923885"/>
              <a:ext cx="2092325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5</a:t>
              </a:r>
              <a:r>
                <a:rPr lang="zh-CN" altLang="en-US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月</a:t>
              </a:r>
              <a:r>
                <a:rPr lang="zh-CN" altLang="en-US" sz="1600" kern="0" dirty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底</a:t>
              </a:r>
            </a:p>
          </p:txBody>
        </p:sp>
        <p:sp>
          <p:nvSpPr>
            <p:cNvPr id="58" name="标题 1"/>
            <p:cNvSpPr txBox="1"/>
            <p:nvPr>
              <p:custDataLst>
                <p:tags r:id="rId26"/>
              </p:custDataLst>
            </p:nvPr>
          </p:nvSpPr>
          <p:spPr>
            <a:xfrm>
              <a:off x="1469868" y="5339375"/>
              <a:ext cx="2034602" cy="39983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b="1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学院完成院级初赛</a:t>
              </a:r>
            </a:p>
          </p:txBody>
        </p:sp>
      </p:grpSp>
      <p:grpSp>
        <p:nvGrpSpPr>
          <p:cNvPr id="62" name="组合 61"/>
          <p:cNvGrpSpPr/>
          <p:nvPr>
            <p:custDataLst>
              <p:tags r:id="rId6"/>
            </p:custDataLst>
          </p:nvPr>
        </p:nvGrpSpPr>
        <p:grpSpPr>
          <a:xfrm>
            <a:off x="4086485" y="2574787"/>
            <a:ext cx="2471420" cy="1828166"/>
            <a:chOff x="4120978" y="4171410"/>
            <a:chExt cx="2505909" cy="1853678"/>
          </a:xfrm>
        </p:grpSpPr>
        <p:grpSp>
          <p:nvGrpSpPr>
            <p:cNvPr id="63" name="组合 62"/>
            <p:cNvGrpSpPr/>
            <p:nvPr/>
          </p:nvGrpSpPr>
          <p:grpSpPr>
            <a:xfrm>
              <a:off x="5089289" y="4171410"/>
              <a:ext cx="383179" cy="766355"/>
              <a:chOff x="2717077" y="3300547"/>
              <a:chExt cx="383179" cy="766355"/>
            </a:xfrm>
          </p:grpSpPr>
          <p:sp>
            <p:nvSpPr>
              <p:cNvPr id="66" name="椭圆 65"/>
              <p:cNvSpPr/>
              <p:nvPr>
                <p:custDataLst>
                  <p:tags r:id="rId22"/>
                </p:custDataLst>
              </p:nvPr>
            </p:nvSpPr>
            <p:spPr>
              <a:xfrm>
                <a:off x="2717077" y="3300547"/>
                <a:ext cx="383179" cy="383179"/>
              </a:xfrm>
              <a:prstGeom prst="ellipse">
                <a:avLst/>
              </a:prstGeom>
              <a:solidFill>
                <a:sysClr val="windowText" lastClr="000000">
                  <a:lumMod val="20000"/>
                  <a:lumOff val="8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7" name="椭圆 66"/>
              <p:cNvSpPr/>
              <p:nvPr>
                <p:custDataLst>
                  <p:tags r:id="rId23"/>
                </p:custDataLst>
              </p:nvPr>
            </p:nvSpPr>
            <p:spPr>
              <a:xfrm>
                <a:off x="2786746" y="3370216"/>
                <a:ext cx="243840" cy="24384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68" name="直接箭头连接符 67"/>
              <p:cNvCxnSpPr/>
              <p:nvPr>
                <p:custDataLst>
                  <p:tags r:id="rId24"/>
                </p:custDataLst>
              </p:nvPr>
            </p:nvCxnSpPr>
            <p:spPr>
              <a:xfrm flipH="1">
                <a:off x="2908665" y="3683724"/>
                <a:ext cx="1" cy="383178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64" name="标题 1"/>
            <p:cNvSpPr txBox="1"/>
            <p:nvPr>
              <p:custDataLst>
                <p:tags r:id="rId20"/>
              </p:custDataLst>
            </p:nvPr>
          </p:nvSpPr>
          <p:spPr>
            <a:xfrm>
              <a:off x="4602493" y="4852812"/>
              <a:ext cx="1495198" cy="41498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8</a:t>
              </a:r>
              <a:r>
                <a:rPr lang="zh-CN" altLang="en-US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月</a:t>
              </a:r>
              <a:r>
                <a:rPr lang="en-US" altLang="zh-CN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10</a:t>
              </a:r>
              <a:r>
                <a:rPr lang="zh-CN" altLang="en-US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日</a:t>
              </a:r>
              <a:endParaRPr lang="zh-CN" altLang="en-US" sz="1600" kern="0" dirty="0">
                <a:solidFill>
                  <a:srgbClr val="0070C0"/>
                </a:solidFill>
                <a:latin typeface="黑体" panose="02010600030101010101" pitchFamily="49" charset="-122"/>
                <a:ea typeface="黑体" panose="02010600030101010101" pitchFamily="49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65" name="标题 1"/>
            <p:cNvSpPr txBox="1"/>
            <p:nvPr>
              <p:custDataLst>
                <p:tags r:id="rId21"/>
              </p:custDataLst>
            </p:nvPr>
          </p:nvSpPr>
          <p:spPr>
            <a:xfrm>
              <a:off x="4120978" y="4991690"/>
              <a:ext cx="2505909" cy="1033398"/>
            </a:xfrm>
            <a:prstGeom prst="rect">
              <a:avLst/>
            </a:prstGeom>
            <a:noFill/>
          </p:spPr>
          <p:txBody>
            <a:bodyPr wrap="square" rtlCol="0">
              <a:normAutofit fontScale="90000"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648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j-cs"/>
                <a:sym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0" cap="none" spc="0" normalizeH="0" baseline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确定2017年省级参赛名单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64847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j-cs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>
            <p:custDataLst>
              <p:tags r:id="rId7"/>
            </p:custDataLst>
          </p:nvPr>
        </p:nvGrpSpPr>
        <p:grpSpPr>
          <a:xfrm>
            <a:off x="5110555" y="1226577"/>
            <a:ext cx="3070860" cy="1603193"/>
            <a:chOff x="2561685" y="2841938"/>
            <a:chExt cx="3113714" cy="1625566"/>
          </a:xfrm>
        </p:grpSpPr>
        <p:grpSp>
          <p:nvGrpSpPr>
            <p:cNvPr id="70" name="组合 69"/>
            <p:cNvGrpSpPr/>
            <p:nvPr/>
          </p:nvGrpSpPr>
          <p:grpSpPr>
            <a:xfrm>
              <a:off x="3854414" y="3910154"/>
              <a:ext cx="174172" cy="557350"/>
              <a:chOff x="4476216" y="3039291"/>
              <a:chExt cx="174172" cy="557350"/>
            </a:xfrm>
          </p:grpSpPr>
          <p:sp>
            <p:nvSpPr>
              <p:cNvPr id="73" name="椭圆 72"/>
              <p:cNvSpPr/>
              <p:nvPr>
                <p:custDataLst>
                  <p:tags r:id="rId18"/>
                </p:custDataLst>
              </p:nvPr>
            </p:nvSpPr>
            <p:spPr>
              <a:xfrm>
                <a:off x="4476216" y="3422469"/>
                <a:ext cx="174172" cy="174172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74" name="直接箭头连接符 73"/>
              <p:cNvCxnSpPr>
                <a:stCxn id="73" idx="0"/>
              </p:cNvCxnSpPr>
              <p:nvPr>
                <p:custDataLst>
                  <p:tags r:id="rId19"/>
                </p:custDataLst>
              </p:nvPr>
            </p:nvCxnSpPr>
            <p:spPr>
              <a:xfrm flipV="1">
                <a:off x="4563302" y="3039291"/>
                <a:ext cx="0" cy="383178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71" name="标题 1"/>
            <p:cNvSpPr txBox="1"/>
            <p:nvPr>
              <p:custDataLst>
                <p:tags r:id="rId16"/>
              </p:custDataLst>
            </p:nvPr>
          </p:nvSpPr>
          <p:spPr>
            <a:xfrm>
              <a:off x="3193899" y="3488833"/>
              <a:ext cx="1495198" cy="4149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9</a:t>
              </a:r>
              <a:r>
                <a:rPr lang="zh-CN" altLang="en-US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月初</a:t>
              </a:r>
              <a:endParaRPr lang="zh-CN" altLang="en-US" sz="1600" kern="0" dirty="0">
                <a:solidFill>
                  <a:srgbClr val="0070C0"/>
                </a:solidFill>
                <a:latin typeface="黑体" panose="02010600030101010101" pitchFamily="49" charset="-122"/>
                <a:ea typeface="黑体" panose="02010600030101010101" pitchFamily="49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72" name="标题 1"/>
            <p:cNvSpPr txBox="1"/>
            <p:nvPr>
              <p:custDataLst>
                <p:tags r:id="rId17"/>
              </p:custDataLst>
            </p:nvPr>
          </p:nvSpPr>
          <p:spPr>
            <a:xfrm>
              <a:off x="2561685" y="2841938"/>
              <a:ext cx="3113714" cy="701809"/>
            </a:xfrm>
            <a:prstGeom prst="rect">
              <a:avLst/>
            </a:prstGeom>
            <a:noFill/>
          </p:spPr>
          <p:txBody>
            <a:bodyPr wrap="square" rtlCol="0" anchor="b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1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集中力量，组织省级材料申报</a:t>
              </a:r>
            </a:p>
          </p:txBody>
        </p:sp>
      </p:grpSp>
      <p:grpSp>
        <p:nvGrpSpPr>
          <p:cNvPr id="79" name="组合 78"/>
          <p:cNvGrpSpPr/>
          <p:nvPr>
            <p:custDataLst>
              <p:tags r:id="rId8"/>
            </p:custDataLst>
          </p:nvPr>
        </p:nvGrpSpPr>
        <p:grpSpPr>
          <a:xfrm>
            <a:off x="7172053" y="2657327"/>
            <a:ext cx="1567723" cy="1721485"/>
            <a:chOff x="4533913" y="4171410"/>
            <a:chExt cx="1589601" cy="1745508"/>
          </a:xfrm>
        </p:grpSpPr>
        <p:grpSp>
          <p:nvGrpSpPr>
            <p:cNvPr id="80" name="组合 79"/>
            <p:cNvGrpSpPr/>
            <p:nvPr/>
          </p:nvGrpSpPr>
          <p:grpSpPr>
            <a:xfrm>
              <a:off x="5089289" y="4171410"/>
              <a:ext cx="383179" cy="766355"/>
              <a:chOff x="2717077" y="3300547"/>
              <a:chExt cx="383179" cy="766355"/>
            </a:xfrm>
          </p:grpSpPr>
          <p:sp>
            <p:nvSpPr>
              <p:cNvPr id="83" name="椭圆 82"/>
              <p:cNvSpPr/>
              <p:nvPr>
                <p:custDataLst>
                  <p:tags r:id="rId13"/>
                </p:custDataLst>
              </p:nvPr>
            </p:nvSpPr>
            <p:spPr>
              <a:xfrm>
                <a:off x="2717077" y="3300547"/>
                <a:ext cx="383179" cy="383179"/>
              </a:xfrm>
              <a:prstGeom prst="ellipse">
                <a:avLst/>
              </a:prstGeom>
              <a:solidFill>
                <a:sysClr val="windowText" lastClr="000000">
                  <a:lumMod val="20000"/>
                  <a:lumOff val="8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4" name="椭圆 83"/>
              <p:cNvSpPr/>
              <p:nvPr>
                <p:custDataLst>
                  <p:tags r:id="rId14"/>
                </p:custDataLst>
              </p:nvPr>
            </p:nvSpPr>
            <p:spPr>
              <a:xfrm>
                <a:off x="2786746" y="3370216"/>
                <a:ext cx="243840" cy="243840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cxnSp>
            <p:nvCxnSpPr>
              <p:cNvPr id="85" name="直接箭头连接符 84"/>
              <p:cNvCxnSpPr/>
              <p:nvPr>
                <p:custDataLst>
                  <p:tags r:id="rId15"/>
                </p:custDataLst>
              </p:nvPr>
            </p:nvCxnSpPr>
            <p:spPr>
              <a:xfrm flipH="1">
                <a:off x="2908665" y="3683724"/>
                <a:ext cx="1" cy="383178"/>
              </a:xfrm>
              <a:prstGeom prst="straightConnector1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/>
            </p:spPr>
          </p:cxnSp>
        </p:grpSp>
        <p:sp>
          <p:nvSpPr>
            <p:cNvPr id="81" name="标题 1"/>
            <p:cNvSpPr txBox="1"/>
            <p:nvPr>
              <p:custDataLst>
                <p:tags r:id="rId11"/>
              </p:custDataLst>
            </p:nvPr>
          </p:nvSpPr>
          <p:spPr>
            <a:xfrm>
              <a:off x="4533913" y="4877577"/>
              <a:ext cx="1495198" cy="414985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10</a:t>
              </a:r>
              <a:r>
                <a:rPr lang="zh-CN" altLang="en-US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月</a:t>
              </a:r>
              <a:r>
                <a:rPr lang="en-US" altLang="zh-CN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22</a:t>
              </a:r>
              <a:r>
                <a:rPr lang="zh-CN" altLang="en-US" sz="1600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日</a:t>
              </a:r>
              <a:endParaRPr lang="zh-CN" altLang="en-US" sz="1600" kern="0" dirty="0">
                <a:solidFill>
                  <a:srgbClr val="0070C0"/>
                </a:solidFill>
                <a:latin typeface="黑体" panose="02010600030101010101" pitchFamily="49" charset="-122"/>
                <a:ea typeface="黑体" panose="02010600030101010101" pitchFamily="49" charset="-122"/>
                <a:cs typeface="+mj-cs"/>
                <a:sym typeface="Arial" panose="020B0604020202020204" pitchFamily="34" charset="0"/>
              </a:endParaRPr>
            </a:p>
          </p:txBody>
        </p:sp>
        <p:sp>
          <p:nvSpPr>
            <p:cNvPr id="82" name="标题 1"/>
            <p:cNvSpPr txBox="1"/>
            <p:nvPr>
              <p:custDataLst>
                <p:tags r:id="rId12"/>
              </p:custDataLst>
            </p:nvPr>
          </p:nvSpPr>
          <p:spPr>
            <a:xfrm>
              <a:off x="4534464" y="5215109"/>
              <a:ext cx="1589050" cy="701809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CN" altLang="en-US" sz="1600" b="1" i="0" u="none" strike="noStrike" kern="0" cap="none" spc="0" normalizeH="0" baseline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入</a:t>
              </a:r>
              <a:r>
                <a:rPr lang="zh-CN" altLang="en-US" sz="1600" b="1" kern="0" dirty="0" smtClean="0">
                  <a:solidFill>
                    <a:srgbClr val="0070C0"/>
                  </a:solidFill>
                  <a:latin typeface="黑体" panose="02010600030101010101" pitchFamily="49" charset="-122"/>
                  <a:ea typeface="黑体" panose="02010600030101010101" pitchFamily="49" charset="-122"/>
                  <a:cs typeface="+mj-cs"/>
                  <a:sym typeface="Arial" panose="020B0604020202020204" pitchFamily="34" charset="0"/>
                </a:rPr>
                <a:t>围省级决赛教师现场演练</a:t>
              </a:r>
              <a:endParaRPr lang="zh-CN" altLang="en-US" sz="1600" b="1" kern="0" dirty="0">
                <a:solidFill>
                  <a:srgbClr val="0070C0"/>
                </a:solidFill>
                <a:latin typeface="黑体" panose="02010600030101010101" pitchFamily="49" charset="-122"/>
                <a:ea typeface="黑体" panose="02010600030101010101" pitchFamily="49" charset="-122"/>
                <a:cs typeface="+mj-cs"/>
                <a:sym typeface="Arial" panose="020B0604020202020204" pitchFamily="34" charset="0"/>
              </a:endParaRPr>
            </a:p>
          </p:txBody>
        </p:sp>
      </p:grpSp>
      <p:sp>
        <p:nvSpPr>
          <p:cNvPr id="3" name="PA-文本框 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931863" y="5147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zh-CN" altLang="zh-CN" sz="28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、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三 个 专 注</a:t>
            </a:r>
          </a:p>
        </p:txBody>
      </p:sp>
      <p:sp>
        <p:nvSpPr>
          <p:cNvPr id="5" name="五边形 4"/>
          <p:cNvSpPr/>
          <p:nvPr/>
        </p:nvSpPr>
        <p:spPr>
          <a:xfrm>
            <a:off x="-10160" y="4378960"/>
            <a:ext cx="9139555" cy="38735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dist="17961" dir="2700000" algn="ctr" rotWithShape="0">
              <a:srgbClr val="339966">
                <a:gamma/>
                <a:shade val="60000"/>
                <a:invGamma/>
                <a:alpha val="50000"/>
              </a:srgbClr>
            </a:outerShdw>
          </a:effectLst>
        </p:spPr>
        <p:txBody>
          <a:bodyPr vert="horz" wrap="none" lIns="91440" tIns="45720" rIns="91440" bIns="45720" numCol="1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altLang="zh-CN" sz="1800" b="1" kern="100" dirty="0" smtClean="0">
                <a:solidFill>
                  <a:srgbClr val="002060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 </a:t>
            </a:r>
            <a:r>
              <a:rPr lang="zh-CN" altLang="zh-CN" sz="1800" b="1" kern="100" dirty="0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助 力 </a:t>
            </a:r>
            <a:r>
              <a:rPr lang="zh-CN" altLang="zh-CN" sz="1800" b="1" kern="100" dirty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陪 伴 老 师 参 赛 全 </a:t>
            </a:r>
            <a:r>
              <a:rPr lang="zh-CN" altLang="zh-CN" sz="1800" b="1" kern="100" dirty="0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过 程</a:t>
            </a:r>
            <a:endParaRPr kumimoji="0" lang="zh-CN" altLang="zh-CN" sz="1800" b="1" i="0" u="none" strike="noStrike" kern="100" cap="none" normalizeH="0" baseline="0" dirty="0" smtClean="0">
              <a:ln>
                <a:noFill/>
              </a:ln>
              <a:solidFill>
                <a:srgbClr val="A50021"/>
              </a:solidFill>
              <a:effectLst/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10795" y="-393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PA-文本框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45833" y="9846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.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三 个 专 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79512" y="987576"/>
            <a:ext cx="8784976" cy="4032448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572000" y="1609358"/>
            <a:ext cx="4248472" cy="3354462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5810" y="1609358"/>
            <a:ext cx="4142174" cy="3354462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85810" y="1097356"/>
            <a:ext cx="7333386" cy="39878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     </a:t>
            </a:r>
            <a:r>
              <a:rPr lang="zh-CN" altLang="zh-CN" sz="2000" b="1" kern="100" dirty="0" smtClean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</a:rPr>
              <a:t>领导</a:t>
            </a:r>
            <a:r>
              <a:rPr lang="zh-CN" altLang="zh-CN" sz="2000" b="1" kern="100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</a:rPr>
              <a:t>参与，老师观赛</a:t>
            </a:r>
            <a:r>
              <a:rPr lang="zh-CN" altLang="en-US" sz="2000" b="1" kern="100" dirty="0" smtClean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：</a:t>
            </a:r>
            <a:endParaRPr lang="zh-CN" altLang="zh-CN" sz="2000" b="1" kern="100" dirty="0">
              <a:solidFill>
                <a:srgbClr val="3333FF"/>
              </a:solidFill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315918" y="1249318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50700"/>
            <a:ext cx="4104456" cy="30990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47" y="1726693"/>
            <a:ext cx="3964787" cy="3123023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-4445" y="-139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47" y="2540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52183" y="74965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zh-CN" sz="2400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助力陪伴老师参赛过程</a:t>
            </a:r>
            <a:endParaRPr lang="zh-CN" altLang="zh-CN" sz="2400" b="1" kern="100" dirty="0" smtClean="0">
              <a:solidFill>
                <a:srgbClr val="2A6A6C"/>
              </a:solidFill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79512" y="987576"/>
            <a:ext cx="8784976" cy="4032448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572000" y="1609358"/>
            <a:ext cx="4248472" cy="3354462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5810" y="1609358"/>
            <a:ext cx="4142174" cy="3354462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85810" y="1097356"/>
            <a:ext cx="7333386" cy="39878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    </a:t>
            </a:r>
            <a:r>
              <a:rPr lang="zh-CN" altLang="zh-CN" sz="2000" b="1" kern="100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</a:rPr>
              <a:t> 全程陪伴，专业指导</a:t>
            </a:r>
            <a:r>
              <a:rPr lang="zh-CN" altLang="en-US" sz="2000" b="1" kern="100" dirty="0" smtClean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：</a:t>
            </a:r>
            <a:endParaRPr lang="zh-CN" altLang="zh-CN" sz="2000" b="1" kern="100" dirty="0">
              <a:solidFill>
                <a:srgbClr val="3333FF"/>
              </a:solidFill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315918" y="1249318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" y="1704975"/>
            <a:ext cx="4006850" cy="31591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245" y="1704975"/>
            <a:ext cx="4119880" cy="315912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4445" y="-2540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47" y="2540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52183" y="74965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zh-CN" sz="2400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助力陪伴老师参赛过程</a:t>
            </a:r>
            <a:endParaRPr lang="zh-CN" altLang="zh-CN" sz="2400" b="1" kern="100" dirty="0" smtClean="0">
              <a:solidFill>
                <a:srgbClr val="2A6A6C"/>
              </a:solidFill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79512" y="987576"/>
            <a:ext cx="8784976" cy="4032448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572000" y="1609358"/>
            <a:ext cx="4248472" cy="3354462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5810" y="1609358"/>
            <a:ext cx="4142174" cy="3354462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85810" y="1097356"/>
            <a:ext cx="7333386" cy="39878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    </a:t>
            </a:r>
            <a:r>
              <a:rPr lang="zh-CN" altLang="zh-CN" sz="2000" b="1" kern="100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</a:rPr>
              <a:t> 全程陪伴，专业指导</a:t>
            </a:r>
            <a:r>
              <a:rPr lang="zh-CN" altLang="en-US" sz="2000" b="1" kern="100" dirty="0" smtClean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：</a:t>
            </a:r>
            <a:endParaRPr lang="zh-CN" altLang="zh-CN" sz="2000" b="1" kern="100" dirty="0">
              <a:solidFill>
                <a:srgbClr val="3333FF"/>
              </a:solidFill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315918" y="1249318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4445" y="-2540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47" y="2540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52183" y="74965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zh-CN" sz="2400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助力陪伴老师参赛过程</a:t>
            </a:r>
            <a:endParaRPr lang="zh-CN" altLang="zh-CN" sz="2400" b="1" kern="100" dirty="0" smtClean="0">
              <a:solidFill>
                <a:srgbClr val="2A6A6C"/>
              </a:solidFill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18" y="1712682"/>
            <a:ext cx="4040057" cy="314781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12682"/>
            <a:ext cx="4104456" cy="314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795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79512" y="987576"/>
            <a:ext cx="8784976" cy="4032448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572000" y="1593552"/>
            <a:ext cx="4248472" cy="3354462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5810" y="1593552"/>
            <a:ext cx="4142174" cy="3354462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29" y="1763856"/>
            <a:ext cx="3995936" cy="3024336"/>
          </a:xfrm>
          <a:prstGeom prst="rect">
            <a:avLst/>
          </a:prstGeom>
        </p:spPr>
      </p:pic>
      <p:pic>
        <p:nvPicPr>
          <p:cNvPr id="9" name="图片 8" descr="C:\Documents and Settings\Administrator\桌面\QQ图片20180705162931.pngQQ图片20180705162931"/>
          <p:cNvPicPr>
            <a:picLocks noChangeAspect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4716016" y="1761992"/>
            <a:ext cx="3960440" cy="2973070"/>
          </a:xfrm>
          <a:prstGeom prst="rect">
            <a:avLst/>
          </a:prstGeom>
        </p:spPr>
      </p:pic>
      <p:sp>
        <p:nvSpPr>
          <p:cNvPr id="13" name="矩形 12"/>
          <p:cNvSpPr/>
          <p:nvPr>
            <p:custDataLst>
              <p:tags r:id="rId1"/>
            </p:custDataLst>
          </p:nvPr>
        </p:nvSpPr>
        <p:spPr>
          <a:xfrm>
            <a:off x="179705" y="987425"/>
            <a:ext cx="3166110" cy="652780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80000">
                <a:srgbClr val="60B5CC">
                  <a:lumMod val="60000"/>
                  <a:lumOff val="40000"/>
                </a:srgbClr>
              </a:gs>
              <a:gs pos="100000">
                <a:srgbClr val="60B5CC">
                  <a:lumMod val="40000"/>
                  <a:lumOff val="60000"/>
                </a:srgbClr>
              </a:gs>
            </a:gsLst>
            <a:lin ang="16200000" scaled="0"/>
          </a:gradFill>
          <a:ln w="9525" cap="flat" cmpd="sng" algn="ctr">
            <a:solidFill>
              <a:srgbClr val="00B0F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kern="1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“赛后，专注示范”</a:t>
            </a:r>
            <a:endParaRPr kumimoji="0" lang="zh-CN" altLang="en-US" sz="2800" b="1" i="0" u="none" strike="noStrike" kern="1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10795" y="-393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PA-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45833" y="9846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.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三 个 专 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1483995" y="1104900"/>
            <a:ext cx="6880225" cy="39878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lvl="0"/>
            <a:r>
              <a:rPr lang="zh-CN" altLang="zh-CN" sz="2000" b="1" kern="100" dirty="0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</a:rPr>
              <a:t>组建课程</a:t>
            </a:r>
            <a:r>
              <a:rPr lang="zh-CN" altLang="zh-CN" sz="2000" b="1" kern="100" dirty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</a:rPr>
              <a:t>服务</a:t>
            </a:r>
            <a:r>
              <a:rPr lang="zh-CN" altLang="zh-CN" sz="2000" b="1" kern="100" dirty="0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</a:rPr>
              <a:t>团队</a:t>
            </a:r>
            <a:r>
              <a:rPr lang="zh-CN" altLang="en-US" sz="2000" b="1" kern="100" dirty="0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，</a:t>
            </a:r>
            <a:r>
              <a:rPr lang="zh-CN" altLang="zh-CN" sz="2000" b="1" dirty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为课程教学提供技术支持和服务</a:t>
            </a:r>
            <a:endParaRPr lang="zh-CN" altLang="zh-CN" sz="2000" b="1" kern="100" dirty="0">
              <a:solidFill>
                <a:srgbClr val="A50021"/>
              </a:solidFill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10795" y="-393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45833" y="9846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2.“</a:t>
            </a:r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培训</a:t>
            </a: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”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贯穿全程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804545" y="1874520"/>
            <a:ext cx="7000875" cy="3370580"/>
            <a:chOff x="1267" y="2952"/>
            <a:chExt cx="11025" cy="5308"/>
          </a:xfrm>
        </p:grpSpPr>
        <p:grpSp>
          <p:nvGrpSpPr>
            <p:cNvPr id="980" name="组合 979"/>
            <p:cNvGrpSpPr/>
            <p:nvPr/>
          </p:nvGrpSpPr>
          <p:grpSpPr>
            <a:xfrm rot="18900000">
              <a:off x="4656" y="3052"/>
              <a:ext cx="4367" cy="4349"/>
              <a:chOff x="3753871" y="2557462"/>
              <a:chExt cx="3629592" cy="3617914"/>
            </a:xfrm>
          </p:grpSpPr>
          <p:sp>
            <p:nvSpPr>
              <p:cNvPr id="780" name="Freeform 776"/>
              <p:cNvSpPr/>
              <p:nvPr/>
            </p:nvSpPr>
            <p:spPr bwMode="auto">
              <a:xfrm>
                <a:off x="6646863" y="2557463"/>
                <a:ext cx="736600" cy="3617913"/>
              </a:xfrm>
              <a:custGeom>
                <a:avLst/>
                <a:gdLst>
                  <a:gd name="T0" fmla="*/ 464 w 464"/>
                  <a:gd name="T1" fmla="*/ 1828 h 2279"/>
                  <a:gd name="T2" fmla="*/ 464 w 464"/>
                  <a:gd name="T3" fmla="*/ 451 h 2279"/>
                  <a:gd name="T4" fmla="*/ 0 w 464"/>
                  <a:gd name="T5" fmla="*/ 0 h 2279"/>
                  <a:gd name="T6" fmla="*/ 0 w 464"/>
                  <a:gd name="T7" fmla="*/ 2279 h 2279"/>
                  <a:gd name="T8" fmla="*/ 464 w 464"/>
                  <a:gd name="T9" fmla="*/ 1828 h 2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4" h="2279">
                    <a:moveTo>
                      <a:pt x="464" y="1828"/>
                    </a:moveTo>
                    <a:lnTo>
                      <a:pt x="464" y="451"/>
                    </a:lnTo>
                    <a:lnTo>
                      <a:pt x="0" y="0"/>
                    </a:lnTo>
                    <a:lnTo>
                      <a:pt x="0" y="2279"/>
                    </a:lnTo>
                    <a:lnTo>
                      <a:pt x="464" y="1828"/>
                    </a:lnTo>
                    <a:close/>
                  </a:path>
                </a:pathLst>
              </a:custGeom>
              <a:solidFill>
                <a:srgbClr val="EEBB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  <p:sp>
            <p:nvSpPr>
              <p:cNvPr id="782" name="Freeform 778"/>
              <p:cNvSpPr/>
              <p:nvPr/>
            </p:nvSpPr>
            <p:spPr bwMode="auto">
              <a:xfrm>
                <a:off x="3757613" y="5459413"/>
                <a:ext cx="3625850" cy="715963"/>
              </a:xfrm>
              <a:custGeom>
                <a:avLst/>
                <a:gdLst>
                  <a:gd name="T0" fmla="*/ 0 w 2284"/>
                  <a:gd name="T1" fmla="*/ 0 h 451"/>
                  <a:gd name="T2" fmla="*/ 452 w 2284"/>
                  <a:gd name="T3" fmla="*/ 451 h 451"/>
                  <a:gd name="T4" fmla="*/ 1820 w 2284"/>
                  <a:gd name="T5" fmla="*/ 451 h 451"/>
                  <a:gd name="T6" fmla="*/ 2284 w 2284"/>
                  <a:gd name="T7" fmla="*/ 0 h 451"/>
                  <a:gd name="T8" fmla="*/ 0 w 2284"/>
                  <a:gd name="T9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4" h="451">
                    <a:moveTo>
                      <a:pt x="0" y="0"/>
                    </a:moveTo>
                    <a:lnTo>
                      <a:pt x="452" y="451"/>
                    </a:lnTo>
                    <a:lnTo>
                      <a:pt x="1820" y="451"/>
                    </a:lnTo>
                    <a:lnTo>
                      <a:pt x="228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4" name="Freeform 780"/>
              <p:cNvSpPr/>
              <p:nvPr/>
            </p:nvSpPr>
            <p:spPr bwMode="auto">
              <a:xfrm>
                <a:off x="3753871" y="2557463"/>
                <a:ext cx="717550" cy="3617913"/>
              </a:xfrm>
              <a:custGeom>
                <a:avLst/>
                <a:gdLst>
                  <a:gd name="T0" fmla="*/ 0 w 452"/>
                  <a:gd name="T1" fmla="*/ 451 h 2279"/>
                  <a:gd name="T2" fmla="*/ 0 w 452"/>
                  <a:gd name="T3" fmla="*/ 1828 h 2279"/>
                  <a:gd name="T4" fmla="*/ 452 w 452"/>
                  <a:gd name="T5" fmla="*/ 2279 h 2279"/>
                  <a:gd name="T6" fmla="*/ 452 w 452"/>
                  <a:gd name="T7" fmla="*/ 0 h 2279"/>
                  <a:gd name="T8" fmla="*/ 0 w 452"/>
                  <a:gd name="T9" fmla="*/ 451 h 2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2279">
                    <a:moveTo>
                      <a:pt x="0" y="451"/>
                    </a:moveTo>
                    <a:lnTo>
                      <a:pt x="0" y="1828"/>
                    </a:lnTo>
                    <a:lnTo>
                      <a:pt x="452" y="2279"/>
                    </a:lnTo>
                    <a:lnTo>
                      <a:pt x="452" y="0"/>
                    </a:lnTo>
                    <a:lnTo>
                      <a:pt x="0" y="451"/>
                    </a:lnTo>
                    <a:close/>
                  </a:path>
                </a:pathLst>
              </a:custGeom>
              <a:solidFill>
                <a:srgbClr val="262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6" name="Freeform 782"/>
              <p:cNvSpPr/>
              <p:nvPr/>
            </p:nvSpPr>
            <p:spPr bwMode="auto">
              <a:xfrm>
                <a:off x="3753871" y="2557462"/>
                <a:ext cx="2889250" cy="715963"/>
              </a:xfrm>
              <a:custGeom>
                <a:avLst/>
                <a:gdLst>
                  <a:gd name="T0" fmla="*/ 916 w 1820"/>
                  <a:gd name="T1" fmla="*/ 0 h 451"/>
                  <a:gd name="T2" fmla="*/ 452 w 1820"/>
                  <a:gd name="T3" fmla="*/ 0 h 451"/>
                  <a:gd name="T4" fmla="*/ 0 w 1820"/>
                  <a:gd name="T5" fmla="*/ 451 h 451"/>
                  <a:gd name="T6" fmla="*/ 452 w 1820"/>
                  <a:gd name="T7" fmla="*/ 451 h 451"/>
                  <a:gd name="T8" fmla="*/ 916 w 1820"/>
                  <a:gd name="T9" fmla="*/ 451 h 451"/>
                  <a:gd name="T10" fmla="*/ 1820 w 1820"/>
                  <a:gd name="T11" fmla="*/ 451 h 451"/>
                  <a:gd name="T12" fmla="*/ 1820 w 1820"/>
                  <a:gd name="T13" fmla="*/ 0 h 451"/>
                  <a:gd name="T14" fmla="*/ 916 w 1820"/>
                  <a:gd name="T15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20" h="451">
                    <a:moveTo>
                      <a:pt x="916" y="0"/>
                    </a:moveTo>
                    <a:lnTo>
                      <a:pt x="452" y="0"/>
                    </a:lnTo>
                    <a:lnTo>
                      <a:pt x="0" y="451"/>
                    </a:lnTo>
                    <a:lnTo>
                      <a:pt x="452" y="451"/>
                    </a:lnTo>
                    <a:lnTo>
                      <a:pt x="916" y="451"/>
                    </a:lnTo>
                    <a:lnTo>
                      <a:pt x="1820" y="451"/>
                    </a:lnTo>
                    <a:lnTo>
                      <a:pt x="1820" y="0"/>
                    </a:lnTo>
                    <a:lnTo>
                      <a:pt x="916" y="0"/>
                    </a:lnTo>
                    <a:close/>
                  </a:path>
                </a:pathLst>
              </a:custGeom>
              <a:solidFill>
                <a:srgbClr val="9A17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/>
                <a:r>
                  <a:rPr lang="en-US" altLang="zh-CN" sz="2400" dirty="0" smtClean="0">
                    <a:solidFill>
                      <a:schemeClr val="bg1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   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黑体" panose="02010600030101010101" pitchFamily="49" charset="-122"/>
                    <a:ea typeface="黑体" panose="02010600030101010101" pitchFamily="49" charset="-122"/>
                  </a:rPr>
                  <a:t>课程设计师</a:t>
                </a:r>
              </a:p>
            </p:txBody>
          </p:sp>
        </p:grpSp>
        <p:sp>
          <p:nvSpPr>
            <p:cNvPr id="988" name="文本框 987"/>
            <p:cNvSpPr txBox="1"/>
            <p:nvPr/>
          </p:nvSpPr>
          <p:spPr>
            <a:xfrm rot="2631660">
              <a:off x="6256" y="3368"/>
              <a:ext cx="3177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0030101010101" pitchFamily="49" charset="-122"/>
                  <a:ea typeface="黑体" panose="02010600030101010101" pitchFamily="49" charset="-122"/>
                  <a:sym typeface="+mn-ea"/>
                </a:rPr>
                <a:t>教学服务者</a:t>
              </a:r>
              <a:endParaRPr lang="zh-CN" altLang="en-US" sz="24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160" y="2952"/>
              <a:ext cx="3122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zh-CN" sz="1400" b="1" spc="200" dirty="0">
                  <a:latin typeface="黑体" panose="02010600030101010101" pitchFamily="49" charset="-122"/>
                  <a:ea typeface="黑体" panose="02010600030101010101" pitchFamily="49" charset="-122"/>
                  <a:sym typeface="+mn-ea"/>
                </a:rPr>
                <a:t>协助老师进行有效的课程教学</a:t>
              </a:r>
              <a:r>
                <a:rPr lang="zh-CN" altLang="zh-CN" sz="1400" b="1" spc="200" dirty="0" smtClean="0">
                  <a:latin typeface="黑体" panose="02010600030101010101" pitchFamily="49" charset="-122"/>
                  <a:ea typeface="黑体" panose="02010600030101010101" pitchFamily="49" charset="-122"/>
                  <a:sym typeface="+mn-ea"/>
                </a:rPr>
                <a:t>设计</a:t>
              </a:r>
              <a:endParaRPr lang="zh-CN" altLang="en-US" sz="140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466" y="2952"/>
              <a:ext cx="3575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zh-CN" sz="1400" b="1" spc="200" dirty="0">
                  <a:latin typeface="黑体" panose="02010600030101010101" pitchFamily="49" charset="-122"/>
                  <a:ea typeface="黑体" panose="02010600030101010101" pitchFamily="49" charset="-122"/>
                  <a:sym typeface="+mn-ea"/>
                </a:rPr>
                <a:t>为老师提供丰富的教学资源和细心的技术指导</a:t>
              </a:r>
              <a:endParaRPr lang="zh-CN" altLang="zh-CN" sz="1400" b="1" spc="200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 rot="18951659">
              <a:off x="6599" y="5879"/>
              <a:ext cx="3177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工程师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718" y="6485"/>
              <a:ext cx="3575" cy="11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zh-CN" sz="1400" b="1" spc="200" dirty="0">
                  <a:latin typeface="黑体" panose="02010600030101010101" pitchFamily="49" charset="-122"/>
                  <a:ea typeface="黑体" panose="02010600030101010101" pitchFamily="49" charset="-122"/>
                  <a:sym typeface="+mn-ea"/>
                </a:rPr>
                <a:t>精益求精制作每一个教学视频资源</a:t>
              </a:r>
              <a:endParaRPr lang="zh-CN" altLang="en-US" sz="1400" b="1" spc="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algn="r"/>
              <a:endParaRPr lang="zh-CN" altLang="zh-CN" sz="1400" b="1" spc="200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267" y="6082"/>
              <a:ext cx="3575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zh-CN" sz="1400" b="1" spc="200" dirty="0">
                  <a:latin typeface="黑体" panose="02010600030101010101" pitchFamily="49" charset="-122"/>
                  <a:ea typeface="黑体" panose="02010600030101010101" pitchFamily="49" charset="-122"/>
                  <a:sym typeface="+mn-ea"/>
                </a:rPr>
                <a:t>制作了问题解答手册、提供技术咨询；</a:t>
              </a:r>
            </a:p>
            <a:p>
              <a:pPr algn="l"/>
              <a:r>
                <a:rPr lang="zh-CN" altLang="zh-CN" sz="1400" b="1" spc="200" dirty="0">
                  <a:latin typeface="黑体" panose="02010600030101010101" pitchFamily="49" charset="-122"/>
                  <a:ea typeface="黑体" panose="02010600030101010101" pitchFamily="49" charset="-122"/>
                  <a:sym typeface="+mn-ea"/>
                </a:rPr>
                <a:t>合作设计课程，打造特色课程。</a:t>
              </a:r>
              <a:endParaRPr lang="zh-CN" altLang="en-US" sz="1400" b="1" spc="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algn="l"/>
              <a:endParaRPr lang="zh-CN" altLang="en-US" sz="1400" b="1" spc="200" dirty="0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algn="r"/>
              <a:endParaRPr lang="zh-CN" altLang="zh-CN" sz="1400" b="1" spc="200" dirty="0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 rot="2691660">
              <a:off x="4257" y="6285"/>
              <a:ext cx="3177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0030101010101" pitchFamily="49" charset="-122"/>
                  <a:ea typeface="黑体" panose="02010600030101010101" pitchFamily="49" charset="-122"/>
                </a:rPr>
                <a:t>技术顾问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0" name="MH_Other_2"/>
          <p:cNvSpPr/>
          <p:nvPr/>
        </p:nvSpPr>
        <p:spPr>
          <a:xfrm rot="18018922">
            <a:off x="3460350" y="1808412"/>
            <a:ext cx="1370409" cy="1898650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gradFill flip="none" rotWithShape="1">
            <a:gsLst>
              <a:gs pos="14000">
                <a:srgbClr val="DCE9EF"/>
              </a:gs>
              <a:gs pos="64000">
                <a:srgbClr val="D6E7EC"/>
              </a:gs>
              <a:gs pos="42000">
                <a:srgbClr val="D9E8ED"/>
              </a:gs>
              <a:gs pos="100000">
                <a:srgbClr val="A9B4B8"/>
              </a:gs>
            </a:gsLst>
            <a:lin ang="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BBEA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MH_Other_4"/>
          <p:cNvSpPr/>
          <p:nvPr/>
        </p:nvSpPr>
        <p:spPr>
          <a:xfrm rot="10859581">
            <a:off x="3318446" y="3152431"/>
            <a:ext cx="1847850" cy="1410891"/>
          </a:xfrm>
          <a:custGeom>
            <a:avLst/>
            <a:gdLst>
              <a:gd name="connsiteX0" fmla="*/ 0 w 1768701"/>
              <a:gd name="connsiteY0" fmla="*/ 0 h 1819275"/>
              <a:gd name="connsiteX1" fmla="*/ 1239837 w 1768701"/>
              <a:gd name="connsiteY1" fmla="*/ 0 h 1819275"/>
              <a:gd name="connsiteX2" fmla="*/ 1425575 w 1768701"/>
              <a:gd name="connsiteY2" fmla="*/ 1819275 h 1819275"/>
              <a:gd name="connsiteX3" fmla="*/ 1217011 w 1768701"/>
              <a:gd name="connsiteY3" fmla="*/ 1151279 h 1819275"/>
              <a:gd name="connsiteX4" fmla="*/ 1120532 w 1768701"/>
              <a:gd name="connsiteY4" fmla="*/ 960656 h 1819275"/>
              <a:gd name="connsiteX5" fmla="*/ 1125218 w 1768701"/>
              <a:gd name="connsiteY5" fmla="*/ 962449 h 1819275"/>
              <a:gd name="connsiteX6" fmla="*/ 1087312 w 1768701"/>
              <a:gd name="connsiteY6" fmla="*/ 895020 h 1819275"/>
              <a:gd name="connsiteX7" fmla="*/ 1067594 w 1768701"/>
              <a:gd name="connsiteY7" fmla="*/ 856060 h 1819275"/>
              <a:gd name="connsiteX8" fmla="*/ 1044723 w 1768701"/>
              <a:gd name="connsiteY8" fmla="*/ 819259 h 1819275"/>
              <a:gd name="connsiteX9" fmla="*/ 1032247 w 1768701"/>
              <a:gd name="connsiteY9" fmla="*/ 797066 h 1819275"/>
              <a:gd name="connsiteX10" fmla="*/ 1011074 w 1768701"/>
              <a:gd name="connsiteY10" fmla="*/ 765115 h 1819275"/>
              <a:gd name="connsiteX11" fmla="*/ 976419 w 1768701"/>
              <a:gd name="connsiteY11" fmla="*/ 709350 h 1819275"/>
              <a:gd name="connsiteX12" fmla="*/ 949071 w 1768701"/>
              <a:gd name="connsiteY12" fmla="*/ 671548 h 1819275"/>
              <a:gd name="connsiteX13" fmla="*/ 932625 w 1768701"/>
              <a:gd name="connsiteY13" fmla="*/ 646730 h 1819275"/>
              <a:gd name="connsiteX14" fmla="*/ 911183 w 1768701"/>
              <a:gd name="connsiteY14" fmla="*/ 619176 h 1819275"/>
              <a:gd name="connsiteX15" fmla="*/ 873826 w 1768701"/>
              <a:gd name="connsiteY15" fmla="*/ 567538 h 1819275"/>
              <a:gd name="connsiteX16" fmla="*/ 842456 w 1768701"/>
              <a:gd name="connsiteY16" fmla="*/ 530859 h 1819275"/>
              <a:gd name="connsiteX17" fmla="*/ 827460 w 1768701"/>
              <a:gd name="connsiteY17" fmla="*/ 511589 h 1819275"/>
              <a:gd name="connsiteX18" fmla="*/ 804660 w 1768701"/>
              <a:gd name="connsiteY18" fmla="*/ 486667 h 1819275"/>
              <a:gd name="connsiteX19" fmla="*/ 759485 w 1768701"/>
              <a:gd name="connsiteY19" fmla="*/ 433846 h 1819275"/>
              <a:gd name="connsiteX20" fmla="*/ 732019 w 1768701"/>
              <a:gd name="connsiteY20" fmla="*/ 407265 h 1819275"/>
              <a:gd name="connsiteX21" fmla="*/ 717863 w 1768701"/>
              <a:gd name="connsiteY21" fmla="*/ 391791 h 1819275"/>
              <a:gd name="connsiteX22" fmla="*/ 677622 w 1768701"/>
              <a:gd name="connsiteY22" fmla="*/ 354620 h 1819275"/>
              <a:gd name="connsiteX23" fmla="*/ 633065 w 1768701"/>
              <a:gd name="connsiteY23" fmla="*/ 311498 h 1819275"/>
              <a:gd name="connsiteX24" fmla="*/ 619739 w 1768701"/>
              <a:gd name="connsiteY24" fmla="*/ 301151 h 1819275"/>
              <a:gd name="connsiteX25" fmla="*/ 604942 w 1768701"/>
              <a:gd name="connsiteY25" fmla="*/ 287483 h 1819275"/>
              <a:gd name="connsiteX26" fmla="*/ 29334 w 1768701"/>
              <a:gd name="connsiteY26" fmla="*/ 3471 h 1819275"/>
              <a:gd name="connsiteX27" fmla="*/ 7152 w 1768701"/>
              <a:gd name="connsiteY27" fmla="*/ 1798 h 181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68701" h="1819275">
                <a:moveTo>
                  <a:pt x="0" y="0"/>
                </a:moveTo>
                <a:lnTo>
                  <a:pt x="1239837" y="0"/>
                </a:lnTo>
                <a:cubicBezTo>
                  <a:pt x="1820863" y="101600"/>
                  <a:pt x="1981200" y="942975"/>
                  <a:pt x="1425575" y="1819275"/>
                </a:cubicBezTo>
                <a:cubicBezTo>
                  <a:pt x="1410692" y="1702594"/>
                  <a:pt x="1345133" y="1441252"/>
                  <a:pt x="1217011" y="1151279"/>
                </a:cubicBezTo>
                <a:lnTo>
                  <a:pt x="1120532" y="960656"/>
                </a:lnTo>
                <a:lnTo>
                  <a:pt x="1125218" y="962449"/>
                </a:lnTo>
                <a:lnTo>
                  <a:pt x="1087312" y="895020"/>
                </a:lnTo>
                <a:lnTo>
                  <a:pt x="1067594" y="856060"/>
                </a:lnTo>
                <a:lnTo>
                  <a:pt x="1044723" y="819259"/>
                </a:lnTo>
                <a:lnTo>
                  <a:pt x="1032247" y="797066"/>
                </a:lnTo>
                <a:lnTo>
                  <a:pt x="1011074" y="765115"/>
                </a:lnTo>
                <a:lnTo>
                  <a:pt x="976419" y="709350"/>
                </a:lnTo>
                <a:lnTo>
                  <a:pt x="949071" y="671548"/>
                </a:lnTo>
                <a:lnTo>
                  <a:pt x="932625" y="646730"/>
                </a:lnTo>
                <a:lnTo>
                  <a:pt x="911183" y="619176"/>
                </a:lnTo>
                <a:lnTo>
                  <a:pt x="873826" y="567538"/>
                </a:lnTo>
                <a:lnTo>
                  <a:pt x="842456" y="530859"/>
                </a:lnTo>
                <a:lnTo>
                  <a:pt x="827460" y="511589"/>
                </a:lnTo>
                <a:lnTo>
                  <a:pt x="804660" y="486667"/>
                </a:lnTo>
                <a:lnTo>
                  <a:pt x="759485" y="433846"/>
                </a:lnTo>
                <a:lnTo>
                  <a:pt x="732019" y="407265"/>
                </a:lnTo>
                <a:lnTo>
                  <a:pt x="717863" y="391791"/>
                </a:lnTo>
                <a:lnTo>
                  <a:pt x="677622" y="354620"/>
                </a:lnTo>
                <a:lnTo>
                  <a:pt x="633065" y="311498"/>
                </a:lnTo>
                <a:lnTo>
                  <a:pt x="619739" y="301151"/>
                </a:lnTo>
                <a:lnTo>
                  <a:pt x="604942" y="287483"/>
                </a:lnTo>
                <a:cubicBezTo>
                  <a:pt x="414589" y="126628"/>
                  <a:pt x="215013" y="30932"/>
                  <a:pt x="29334" y="3471"/>
                </a:cubicBezTo>
                <a:lnTo>
                  <a:pt x="7152" y="1798"/>
                </a:lnTo>
                <a:close/>
              </a:path>
            </a:pathLst>
          </a:custGeom>
          <a:gradFill flip="none" rotWithShape="1">
            <a:gsLst>
              <a:gs pos="14000">
                <a:srgbClr val="DCE9EF"/>
              </a:gs>
              <a:gs pos="64000">
                <a:srgbClr val="D6E7EC"/>
              </a:gs>
              <a:gs pos="42000">
                <a:srgbClr val="D9E8ED"/>
              </a:gs>
              <a:gs pos="100000">
                <a:srgbClr val="A9B4B8"/>
              </a:gs>
            </a:gsLst>
            <a:lin ang="0" scaled="0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BBEA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MH_Other_7"/>
          <p:cNvSpPr>
            <a:spLocks noChangeArrowheads="1"/>
          </p:cNvSpPr>
          <p:nvPr/>
        </p:nvSpPr>
        <p:spPr bwMode="auto">
          <a:xfrm flipH="1">
            <a:off x="2097659" y="1880841"/>
            <a:ext cx="1731962" cy="448866"/>
          </a:xfrm>
          <a:custGeom>
            <a:avLst/>
            <a:gdLst>
              <a:gd name="T0" fmla="*/ 0 w 2286000"/>
              <a:gd name="T1" fmla="*/ 960446 h 472440"/>
              <a:gd name="T2" fmla="*/ 205463 w 2286000"/>
              <a:gd name="T3" fmla="*/ 0 h 472440"/>
              <a:gd name="T4" fmla="*/ 994174 w 2286000"/>
              <a:gd name="T5" fmla="*/ 0 h 472440"/>
              <a:gd name="T6" fmla="*/ 0 60000 65536"/>
              <a:gd name="T7" fmla="*/ 0 60000 65536"/>
              <a:gd name="T8" fmla="*/ 0 60000 65536"/>
              <a:gd name="T9" fmla="*/ 0 w 2286000"/>
              <a:gd name="T10" fmla="*/ 0 h 472440"/>
              <a:gd name="T11" fmla="*/ 2286000 w 2286000"/>
              <a:gd name="T12" fmla="*/ 472440 h 472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38100" algn="ctr">
            <a:solidFill>
              <a:srgbClr val="663300"/>
            </a:solidFill>
            <a:prstDash val="sysDot"/>
            <a:miter lim="800000"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en-US" smtClea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03505" y="1373505"/>
            <a:ext cx="9319895" cy="3468370"/>
            <a:chOff x="-163" y="2163"/>
            <a:chExt cx="14677" cy="5462"/>
          </a:xfrm>
        </p:grpSpPr>
        <p:sp>
          <p:nvSpPr>
            <p:cNvPr id="29" name="MH_Other_1"/>
            <p:cNvSpPr/>
            <p:nvPr/>
          </p:nvSpPr>
          <p:spPr>
            <a:xfrm>
              <a:off x="6413" y="3153"/>
              <a:ext cx="2920" cy="2224"/>
            </a:xfrm>
            <a:custGeom>
              <a:avLst/>
              <a:gdLst>
                <a:gd name="connsiteX0" fmla="*/ 0 w 1768701"/>
                <a:gd name="connsiteY0" fmla="*/ 0 h 1819275"/>
                <a:gd name="connsiteX1" fmla="*/ 1239837 w 1768701"/>
                <a:gd name="connsiteY1" fmla="*/ 0 h 1819275"/>
                <a:gd name="connsiteX2" fmla="*/ 1425575 w 1768701"/>
                <a:gd name="connsiteY2" fmla="*/ 1819275 h 1819275"/>
                <a:gd name="connsiteX3" fmla="*/ 1217011 w 1768701"/>
                <a:gd name="connsiteY3" fmla="*/ 1151279 h 1819275"/>
                <a:gd name="connsiteX4" fmla="*/ 1120532 w 1768701"/>
                <a:gd name="connsiteY4" fmla="*/ 960656 h 1819275"/>
                <a:gd name="connsiteX5" fmla="*/ 1125218 w 1768701"/>
                <a:gd name="connsiteY5" fmla="*/ 962449 h 1819275"/>
                <a:gd name="connsiteX6" fmla="*/ 1087312 w 1768701"/>
                <a:gd name="connsiteY6" fmla="*/ 895020 h 1819275"/>
                <a:gd name="connsiteX7" fmla="*/ 1067594 w 1768701"/>
                <a:gd name="connsiteY7" fmla="*/ 856060 h 1819275"/>
                <a:gd name="connsiteX8" fmla="*/ 1044723 w 1768701"/>
                <a:gd name="connsiteY8" fmla="*/ 819259 h 1819275"/>
                <a:gd name="connsiteX9" fmla="*/ 1032247 w 1768701"/>
                <a:gd name="connsiteY9" fmla="*/ 797066 h 1819275"/>
                <a:gd name="connsiteX10" fmla="*/ 1011074 w 1768701"/>
                <a:gd name="connsiteY10" fmla="*/ 765115 h 1819275"/>
                <a:gd name="connsiteX11" fmla="*/ 976419 w 1768701"/>
                <a:gd name="connsiteY11" fmla="*/ 709350 h 1819275"/>
                <a:gd name="connsiteX12" fmla="*/ 949071 w 1768701"/>
                <a:gd name="connsiteY12" fmla="*/ 671548 h 1819275"/>
                <a:gd name="connsiteX13" fmla="*/ 932625 w 1768701"/>
                <a:gd name="connsiteY13" fmla="*/ 646730 h 1819275"/>
                <a:gd name="connsiteX14" fmla="*/ 911183 w 1768701"/>
                <a:gd name="connsiteY14" fmla="*/ 619176 h 1819275"/>
                <a:gd name="connsiteX15" fmla="*/ 873826 w 1768701"/>
                <a:gd name="connsiteY15" fmla="*/ 567538 h 1819275"/>
                <a:gd name="connsiteX16" fmla="*/ 842456 w 1768701"/>
                <a:gd name="connsiteY16" fmla="*/ 530859 h 1819275"/>
                <a:gd name="connsiteX17" fmla="*/ 827460 w 1768701"/>
                <a:gd name="connsiteY17" fmla="*/ 511589 h 1819275"/>
                <a:gd name="connsiteX18" fmla="*/ 804660 w 1768701"/>
                <a:gd name="connsiteY18" fmla="*/ 486667 h 1819275"/>
                <a:gd name="connsiteX19" fmla="*/ 759485 w 1768701"/>
                <a:gd name="connsiteY19" fmla="*/ 433846 h 1819275"/>
                <a:gd name="connsiteX20" fmla="*/ 732019 w 1768701"/>
                <a:gd name="connsiteY20" fmla="*/ 407265 h 1819275"/>
                <a:gd name="connsiteX21" fmla="*/ 717863 w 1768701"/>
                <a:gd name="connsiteY21" fmla="*/ 391791 h 1819275"/>
                <a:gd name="connsiteX22" fmla="*/ 677622 w 1768701"/>
                <a:gd name="connsiteY22" fmla="*/ 354620 h 1819275"/>
                <a:gd name="connsiteX23" fmla="*/ 633065 w 1768701"/>
                <a:gd name="connsiteY23" fmla="*/ 311498 h 1819275"/>
                <a:gd name="connsiteX24" fmla="*/ 619739 w 1768701"/>
                <a:gd name="connsiteY24" fmla="*/ 301151 h 1819275"/>
                <a:gd name="connsiteX25" fmla="*/ 604942 w 1768701"/>
                <a:gd name="connsiteY25" fmla="*/ 287483 h 1819275"/>
                <a:gd name="connsiteX26" fmla="*/ 29334 w 1768701"/>
                <a:gd name="connsiteY26" fmla="*/ 3471 h 1819275"/>
                <a:gd name="connsiteX27" fmla="*/ 7152 w 1768701"/>
                <a:gd name="connsiteY27" fmla="*/ 1798 h 1819275"/>
                <a:gd name="connsiteX0-1" fmla="*/ 0 w 1768701"/>
                <a:gd name="connsiteY0-2" fmla="*/ 0 h 1819275"/>
                <a:gd name="connsiteX1-3" fmla="*/ 1239837 w 1768701"/>
                <a:gd name="connsiteY1-4" fmla="*/ 0 h 1819275"/>
                <a:gd name="connsiteX2-5" fmla="*/ 1425575 w 1768701"/>
                <a:gd name="connsiteY2-6" fmla="*/ 1819275 h 1819275"/>
                <a:gd name="connsiteX3-7" fmla="*/ 1217011 w 1768701"/>
                <a:gd name="connsiteY3-8" fmla="*/ 1151279 h 1819275"/>
                <a:gd name="connsiteX4-9" fmla="*/ 1120532 w 1768701"/>
                <a:gd name="connsiteY4-10" fmla="*/ 960656 h 1819275"/>
                <a:gd name="connsiteX5-11" fmla="*/ 1125218 w 1768701"/>
                <a:gd name="connsiteY5-12" fmla="*/ 962449 h 1819275"/>
                <a:gd name="connsiteX6-13" fmla="*/ 1087312 w 1768701"/>
                <a:gd name="connsiteY6-14" fmla="*/ 895020 h 1819275"/>
                <a:gd name="connsiteX7-15" fmla="*/ 1067594 w 1768701"/>
                <a:gd name="connsiteY7-16" fmla="*/ 856060 h 1819275"/>
                <a:gd name="connsiteX8-17" fmla="*/ 1044723 w 1768701"/>
                <a:gd name="connsiteY8-18" fmla="*/ 819259 h 1819275"/>
                <a:gd name="connsiteX9-19" fmla="*/ 1032247 w 1768701"/>
                <a:gd name="connsiteY9-20" fmla="*/ 797066 h 1819275"/>
                <a:gd name="connsiteX10-21" fmla="*/ 1011074 w 1768701"/>
                <a:gd name="connsiteY10-22" fmla="*/ 765115 h 1819275"/>
                <a:gd name="connsiteX11-23" fmla="*/ 976419 w 1768701"/>
                <a:gd name="connsiteY11-24" fmla="*/ 709350 h 1819275"/>
                <a:gd name="connsiteX12-25" fmla="*/ 949071 w 1768701"/>
                <a:gd name="connsiteY12-26" fmla="*/ 671548 h 1819275"/>
                <a:gd name="connsiteX13-27" fmla="*/ 932625 w 1768701"/>
                <a:gd name="connsiteY13-28" fmla="*/ 646730 h 1819275"/>
                <a:gd name="connsiteX14-29" fmla="*/ 911183 w 1768701"/>
                <a:gd name="connsiteY14-30" fmla="*/ 619176 h 1819275"/>
                <a:gd name="connsiteX15-31" fmla="*/ 873826 w 1768701"/>
                <a:gd name="connsiteY15-32" fmla="*/ 567538 h 1819275"/>
                <a:gd name="connsiteX16-33" fmla="*/ 842456 w 1768701"/>
                <a:gd name="connsiteY16-34" fmla="*/ 530859 h 1819275"/>
                <a:gd name="connsiteX17-35" fmla="*/ 827460 w 1768701"/>
                <a:gd name="connsiteY17-36" fmla="*/ 511589 h 1819275"/>
                <a:gd name="connsiteX18-37" fmla="*/ 804660 w 1768701"/>
                <a:gd name="connsiteY18-38" fmla="*/ 486667 h 1819275"/>
                <a:gd name="connsiteX19-39" fmla="*/ 759485 w 1768701"/>
                <a:gd name="connsiteY19-40" fmla="*/ 433846 h 1819275"/>
                <a:gd name="connsiteX20-41" fmla="*/ 732019 w 1768701"/>
                <a:gd name="connsiteY20-42" fmla="*/ 407265 h 1819275"/>
                <a:gd name="connsiteX21-43" fmla="*/ 717863 w 1768701"/>
                <a:gd name="connsiteY21-44" fmla="*/ 391791 h 1819275"/>
                <a:gd name="connsiteX22-45" fmla="*/ 677622 w 1768701"/>
                <a:gd name="connsiteY22-46" fmla="*/ 354620 h 1819275"/>
                <a:gd name="connsiteX23-47" fmla="*/ 633065 w 1768701"/>
                <a:gd name="connsiteY23-48" fmla="*/ 311498 h 1819275"/>
                <a:gd name="connsiteX24-49" fmla="*/ 619739 w 1768701"/>
                <a:gd name="connsiteY24-50" fmla="*/ 301151 h 1819275"/>
                <a:gd name="connsiteX25-51" fmla="*/ 604942 w 1768701"/>
                <a:gd name="connsiteY25-52" fmla="*/ 287483 h 1819275"/>
                <a:gd name="connsiteX26-53" fmla="*/ 29334 w 1768701"/>
                <a:gd name="connsiteY26-54" fmla="*/ 3471 h 1819275"/>
                <a:gd name="connsiteX27-55" fmla="*/ 7152 w 1768701"/>
                <a:gd name="connsiteY27-56" fmla="*/ 1798 h 1819275"/>
                <a:gd name="connsiteX28" fmla="*/ 0 w 1768701"/>
                <a:gd name="connsiteY28" fmla="*/ 0 h 1819275"/>
                <a:gd name="connsiteX0-57" fmla="*/ 0 w 1774058"/>
                <a:gd name="connsiteY0-58" fmla="*/ 0 h 1819275"/>
                <a:gd name="connsiteX1-59" fmla="*/ 1239837 w 1774058"/>
                <a:gd name="connsiteY1-60" fmla="*/ 0 h 1819275"/>
                <a:gd name="connsiteX2-61" fmla="*/ 1425575 w 1774058"/>
                <a:gd name="connsiteY2-62" fmla="*/ 1819275 h 1819275"/>
                <a:gd name="connsiteX3-63" fmla="*/ 1217011 w 1774058"/>
                <a:gd name="connsiteY3-64" fmla="*/ 1151279 h 1819275"/>
                <a:gd name="connsiteX4-65" fmla="*/ 1120532 w 1774058"/>
                <a:gd name="connsiteY4-66" fmla="*/ 960656 h 1819275"/>
                <a:gd name="connsiteX5-67" fmla="*/ 1125218 w 1774058"/>
                <a:gd name="connsiteY5-68" fmla="*/ 962449 h 1819275"/>
                <a:gd name="connsiteX6-69" fmla="*/ 1087312 w 1774058"/>
                <a:gd name="connsiteY6-70" fmla="*/ 895020 h 1819275"/>
                <a:gd name="connsiteX7-71" fmla="*/ 1067594 w 1774058"/>
                <a:gd name="connsiteY7-72" fmla="*/ 856060 h 1819275"/>
                <a:gd name="connsiteX8-73" fmla="*/ 1044723 w 1774058"/>
                <a:gd name="connsiteY8-74" fmla="*/ 819259 h 1819275"/>
                <a:gd name="connsiteX9-75" fmla="*/ 1032247 w 1774058"/>
                <a:gd name="connsiteY9-76" fmla="*/ 797066 h 1819275"/>
                <a:gd name="connsiteX10-77" fmla="*/ 1011074 w 1774058"/>
                <a:gd name="connsiteY10-78" fmla="*/ 765115 h 1819275"/>
                <a:gd name="connsiteX11-79" fmla="*/ 976419 w 1774058"/>
                <a:gd name="connsiteY11-80" fmla="*/ 709350 h 1819275"/>
                <a:gd name="connsiteX12-81" fmla="*/ 949071 w 1774058"/>
                <a:gd name="connsiteY12-82" fmla="*/ 671548 h 1819275"/>
                <a:gd name="connsiteX13-83" fmla="*/ 932625 w 1774058"/>
                <a:gd name="connsiteY13-84" fmla="*/ 646730 h 1819275"/>
                <a:gd name="connsiteX14-85" fmla="*/ 911183 w 1774058"/>
                <a:gd name="connsiteY14-86" fmla="*/ 619176 h 1819275"/>
                <a:gd name="connsiteX15-87" fmla="*/ 873826 w 1774058"/>
                <a:gd name="connsiteY15-88" fmla="*/ 567538 h 1819275"/>
                <a:gd name="connsiteX16-89" fmla="*/ 842456 w 1774058"/>
                <a:gd name="connsiteY16-90" fmla="*/ 530859 h 1819275"/>
                <a:gd name="connsiteX17-91" fmla="*/ 827460 w 1774058"/>
                <a:gd name="connsiteY17-92" fmla="*/ 511589 h 1819275"/>
                <a:gd name="connsiteX18-93" fmla="*/ 804660 w 1774058"/>
                <a:gd name="connsiteY18-94" fmla="*/ 486667 h 1819275"/>
                <a:gd name="connsiteX19-95" fmla="*/ 759485 w 1774058"/>
                <a:gd name="connsiteY19-96" fmla="*/ 433846 h 1819275"/>
                <a:gd name="connsiteX20-97" fmla="*/ 732019 w 1774058"/>
                <a:gd name="connsiteY20-98" fmla="*/ 407265 h 1819275"/>
                <a:gd name="connsiteX21-99" fmla="*/ 717863 w 1774058"/>
                <a:gd name="connsiteY21-100" fmla="*/ 391791 h 1819275"/>
                <a:gd name="connsiteX22-101" fmla="*/ 677622 w 1774058"/>
                <a:gd name="connsiteY22-102" fmla="*/ 354620 h 1819275"/>
                <a:gd name="connsiteX23-103" fmla="*/ 633065 w 1774058"/>
                <a:gd name="connsiteY23-104" fmla="*/ 311498 h 1819275"/>
                <a:gd name="connsiteX24-105" fmla="*/ 619739 w 1774058"/>
                <a:gd name="connsiteY24-106" fmla="*/ 301151 h 1819275"/>
                <a:gd name="connsiteX25-107" fmla="*/ 604942 w 1774058"/>
                <a:gd name="connsiteY25-108" fmla="*/ 287483 h 1819275"/>
                <a:gd name="connsiteX26-109" fmla="*/ 29334 w 1774058"/>
                <a:gd name="connsiteY26-110" fmla="*/ 3471 h 1819275"/>
                <a:gd name="connsiteX27-111" fmla="*/ 7152 w 1774058"/>
                <a:gd name="connsiteY27-112" fmla="*/ 1798 h 1819275"/>
                <a:gd name="connsiteX28-113" fmla="*/ 0 w 1774058"/>
                <a:gd name="connsiteY28-114" fmla="*/ 0 h 1819275"/>
                <a:gd name="connsiteX0-115" fmla="*/ 0 w 1775399"/>
                <a:gd name="connsiteY0-116" fmla="*/ 0 h 1819275"/>
                <a:gd name="connsiteX1-117" fmla="*/ 1239837 w 1775399"/>
                <a:gd name="connsiteY1-118" fmla="*/ 0 h 1819275"/>
                <a:gd name="connsiteX2-119" fmla="*/ 1425575 w 1775399"/>
                <a:gd name="connsiteY2-120" fmla="*/ 1819275 h 1819275"/>
                <a:gd name="connsiteX3-121" fmla="*/ 1217011 w 1775399"/>
                <a:gd name="connsiteY3-122" fmla="*/ 1151279 h 1819275"/>
                <a:gd name="connsiteX4-123" fmla="*/ 1120532 w 1775399"/>
                <a:gd name="connsiteY4-124" fmla="*/ 960656 h 1819275"/>
                <a:gd name="connsiteX5-125" fmla="*/ 1125218 w 1775399"/>
                <a:gd name="connsiteY5-126" fmla="*/ 962449 h 1819275"/>
                <a:gd name="connsiteX6-127" fmla="*/ 1087312 w 1775399"/>
                <a:gd name="connsiteY6-128" fmla="*/ 895020 h 1819275"/>
                <a:gd name="connsiteX7-129" fmla="*/ 1067594 w 1775399"/>
                <a:gd name="connsiteY7-130" fmla="*/ 856060 h 1819275"/>
                <a:gd name="connsiteX8-131" fmla="*/ 1044723 w 1775399"/>
                <a:gd name="connsiteY8-132" fmla="*/ 819259 h 1819275"/>
                <a:gd name="connsiteX9-133" fmla="*/ 1032247 w 1775399"/>
                <a:gd name="connsiteY9-134" fmla="*/ 797066 h 1819275"/>
                <a:gd name="connsiteX10-135" fmla="*/ 1011074 w 1775399"/>
                <a:gd name="connsiteY10-136" fmla="*/ 765115 h 1819275"/>
                <a:gd name="connsiteX11-137" fmla="*/ 976419 w 1775399"/>
                <a:gd name="connsiteY11-138" fmla="*/ 709350 h 1819275"/>
                <a:gd name="connsiteX12-139" fmla="*/ 949071 w 1775399"/>
                <a:gd name="connsiteY12-140" fmla="*/ 671548 h 1819275"/>
                <a:gd name="connsiteX13-141" fmla="*/ 932625 w 1775399"/>
                <a:gd name="connsiteY13-142" fmla="*/ 646730 h 1819275"/>
                <a:gd name="connsiteX14-143" fmla="*/ 911183 w 1775399"/>
                <a:gd name="connsiteY14-144" fmla="*/ 619176 h 1819275"/>
                <a:gd name="connsiteX15-145" fmla="*/ 873826 w 1775399"/>
                <a:gd name="connsiteY15-146" fmla="*/ 567538 h 1819275"/>
                <a:gd name="connsiteX16-147" fmla="*/ 842456 w 1775399"/>
                <a:gd name="connsiteY16-148" fmla="*/ 530859 h 1819275"/>
                <a:gd name="connsiteX17-149" fmla="*/ 827460 w 1775399"/>
                <a:gd name="connsiteY17-150" fmla="*/ 511589 h 1819275"/>
                <a:gd name="connsiteX18-151" fmla="*/ 804660 w 1775399"/>
                <a:gd name="connsiteY18-152" fmla="*/ 486667 h 1819275"/>
                <a:gd name="connsiteX19-153" fmla="*/ 759485 w 1775399"/>
                <a:gd name="connsiteY19-154" fmla="*/ 433846 h 1819275"/>
                <a:gd name="connsiteX20-155" fmla="*/ 732019 w 1775399"/>
                <a:gd name="connsiteY20-156" fmla="*/ 407265 h 1819275"/>
                <a:gd name="connsiteX21-157" fmla="*/ 717863 w 1775399"/>
                <a:gd name="connsiteY21-158" fmla="*/ 391791 h 1819275"/>
                <a:gd name="connsiteX22-159" fmla="*/ 677622 w 1775399"/>
                <a:gd name="connsiteY22-160" fmla="*/ 354620 h 1819275"/>
                <a:gd name="connsiteX23-161" fmla="*/ 633065 w 1775399"/>
                <a:gd name="connsiteY23-162" fmla="*/ 311498 h 1819275"/>
                <a:gd name="connsiteX24-163" fmla="*/ 619739 w 1775399"/>
                <a:gd name="connsiteY24-164" fmla="*/ 301151 h 1819275"/>
                <a:gd name="connsiteX25-165" fmla="*/ 604942 w 1775399"/>
                <a:gd name="connsiteY25-166" fmla="*/ 287483 h 1819275"/>
                <a:gd name="connsiteX26-167" fmla="*/ 29334 w 1775399"/>
                <a:gd name="connsiteY26-168" fmla="*/ 3471 h 1819275"/>
                <a:gd name="connsiteX27-169" fmla="*/ 7152 w 1775399"/>
                <a:gd name="connsiteY27-170" fmla="*/ 1798 h 1819275"/>
                <a:gd name="connsiteX28-171" fmla="*/ 0 w 1775399"/>
                <a:gd name="connsiteY28-172" fmla="*/ 0 h 1819275"/>
              </a:gdLst>
              <a:ahLst/>
              <a:cxnLst>
                <a:cxn ang="0">
                  <a:pos x="connsiteX0-115" y="connsiteY0-116"/>
                </a:cxn>
                <a:cxn ang="0">
                  <a:pos x="connsiteX1-117" y="connsiteY1-118"/>
                </a:cxn>
                <a:cxn ang="0">
                  <a:pos x="connsiteX2-119" y="connsiteY2-120"/>
                </a:cxn>
                <a:cxn ang="0">
                  <a:pos x="connsiteX3-121" y="connsiteY3-122"/>
                </a:cxn>
                <a:cxn ang="0">
                  <a:pos x="connsiteX4-123" y="connsiteY4-124"/>
                </a:cxn>
                <a:cxn ang="0">
                  <a:pos x="connsiteX5-125" y="connsiteY5-126"/>
                </a:cxn>
                <a:cxn ang="0">
                  <a:pos x="connsiteX6-127" y="connsiteY6-128"/>
                </a:cxn>
                <a:cxn ang="0">
                  <a:pos x="connsiteX7-129" y="connsiteY7-130"/>
                </a:cxn>
                <a:cxn ang="0">
                  <a:pos x="connsiteX8-131" y="connsiteY8-132"/>
                </a:cxn>
                <a:cxn ang="0">
                  <a:pos x="connsiteX9-133" y="connsiteY9-134"/>
                </a:cxn>
                <a:cxn ang="0">
                  <a:pos x="connsiteX10-135" y="connsiteY10-136"/>
                </a:cxn>
                <a:cxn ang="0">
                  <a:pos x="connsiteX11-137" y="connsiteY11-138"/>
                </a:cxn>
                <a:cxn ang="0">
                  <a:pos x="connsiteX12-139" y="connsiteY12-140"/>
                </a:cxn>
                <a:cxn ang="0">
                  <a:pos x="connsiteX13-141" y="connsiteY13-142"/>
                </a:cxn>
                <a:cxn ang="0">
                  <a:pos x="connsiteX14-143" y="connsiteY14-144"/>
                </a:cxn>
                <a:cxn ang="0">
                  <a:pos x="connsiteX15-145" y="connsiteY15-146"/>
                </a:cxn>
                <a:cxn ang="0">
                  <a:pos x="connsiteX16-147" y="connsiteY16-148"/>
                </a:cxn>
                <a:cxn ang="0">
                  <a:pos x="connsiteX17-149" y="connsiteY17-150"/>
                </a:cxn>
                <a:cxn ang="0">
                  <a:pos x="connsiteX18-151" y="connsiteY18-152"/>
                </a:cxn>
                <a:cxn ang="0">
                  <a:pos x="connsiteX19-153" y="connsiteY19-154"/>
                </a:cxn>
                <a:cxn ang="0">
                  <a:pos x="connsiteX20-155" y="connsiteY20-156"/>
                </a:cxn>
                <a:cxn ang="0">
                  <a:pos x="connsiteX21-157" y="connsiteY21-158"/>
                </a:cxn>
                <a:cxn ang="0">
                  <a:pos x="connsiteX22-159" y="connsiteY22-160"/>
                </a:cxn>
                <a:cxn ang="0">
                  <a:pos x="connsiteX23-161" y="connsiteY23-162"/>
                </a:cxn>
                <a:cxn ang="0">
                  <a:pos x="connsiteX24-163" y="connsiteY24-164"/>
                </a:cxn>
                <a:cxn ang="0">
                  <a:pos x="connsiteX25-165" y="connsiteY25-166"/>
                </a:cxn>
                <a:cxn ang="0">
                  <a:pos x="connsiteX26-167" y="connsiteY26-168"/>
                </a:cxn>
                <a:cxn ang="0">
                  <a:pos x="connsiteX27-169" y="connsiteY27-170"/>
                </a:cxn>
                <a:cxn ang="0">
                  <a:pos x="connsiteX28-171" y="connsiteY28-172"/>
                </a:cxn>
              </a:cxnLst>
              <a:rect l="l" t="t" r="r" b="b"/>
              <a:pathLst>
                <a:path w="1775399" h="1819275">
                  <a:moveTo>
                    <a:pt x="0" y="0"/>
                  </a:moveTo>
                  <a:lnTo>
                    <a:pt x="1239837" y="0"/>
                  </a:lnTo>
                  <a:cubicBezTo>
                    <a:pt x="1820863" y="101600"/>
                    <a:pt x="1997075" y="942975"/>
                    <a:pt x="1425575" y="1819275"/>
                  </a:cubicBezTo>
                  <a:cubicBezTo>
                    <a:pt x="1410692" y="1702594"/>
                    <a:pt x="1345133" y="1441252"/>
                    <a:pt x="1217011" y="1151279"/>
                  </a:cubicBezTo>
                  <a:lnTo>
                    <a:pt x="1120532" y="960656"/>
                  </a:lnTo>
                  <a:lnTo>
                    <a:pt x="1125218" y="962449"/>
                  </a:lnTo>
                  <a:lnTo>
                    <a:pt x="1087312" y="895020"/>
                  </a:lnTo>
                  <a:lnTo>
                    <a:pt x="1067594" y="856060"/>
                  </a:lnTo>
                  <a:lnTo>
                    <a:pt x="1044723" y="819259"/>
                  </a:lnTo>
                  <a:lnTo>
                    <a:pt x="1032247" y="797066"/>
                  </a:lnTo>
                  <a:lnTo>
                    <a:pt x="1011074" y="765115"/>
                  </a:lnTo>
                  <a:lnTo>
                    <a:pt x="976419" y="709350"/>
                  </a:lnTo>
                  <a:lnTo>
                    <a:pt x="949071" y="671548"/>
                  </a:lnTo>
                  <a:lnTo>
                    <a:pt x="932625" y="646730"/>
                  </a:lnTo>
                  <a:lnTo>
                    <a:pt x="911183" y="619176"/>
                  </a:lnTo>
                  <a:lnTo>
                    <a:pt x="873826" y="567538"/>
                  </a:lnTo>
                  <a:lnTo>
                    <a:pt x="842456" y="530859"/>
                  </a:lnTo>
                  <a:lnTo>
                    <a:pt x="827460" y="511589"/>
                  </a:lnTo>
                  <a:lnTo>
                    <a:pt x="804660" y="486667"/>
                  </a:lnTo>
                  <a:lnTo>
                    <a:pt x="759485" y="433846"/>
                  </a:lnTo>
                  <a:lnTo>
                    <a:pt x="732019" y="407265"/>
                  </a:lnTo>
                  <a:lnTo>
                    <a:pt x="717863" y="391791"/>
                  </a:lnTo>
                  <a:lnTo>
                    <a:pt x="677622" y="354620"/>
                  </a:lnTo>
                  <a:lnTo>
                    <a:pt x="633065" y="311498"/>
                  </a:lnTo>
                  <a:lnTo>
                    <a:pt x="619739" y="301151"/>
                  </a:lnTo>
                  <a:lnTo>
                    <a:pt x="604942" y="287483"/>
                  </a:lnTo>
                  <a:cubicBezTo>
                    <a:pt x="414589" y="126628"/>
                    <a:pt x="215013" y="30932"/>
                    <a:pt x="29334" y="3471"/>
                  </a:cubicBezTo>
                  <a:lnTo>
                    <a:pt x="7152" y="1798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14000">
                  <a:srgbClr val="EB4539"/>
                </a:gs>
                <a:gs pos="64000">
                  <a:srgbClr val="F53B2D"/>
                </a:gs>
                <a:gs pos="42000">
                  <a:srgbClr val="FE3D2E"/>
                </a:gs>
                <a:gs pos="100000">
                  <a:srgbClr val="A42620"/>
                </a:gs>
              </a:gsLst>
              <a:lin ang="0" scaled="0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BBEAA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MH_Other_3"/>
            <p:cNvSpPr/>
            <p:nvPr/>
          </p:nvSpPr>
          <p:spPr>
            <a:xfrm rot="14427225">
              <a:off x="4856" y="3741"/>
              <a:ext cx="2158" cy="2992"/>
            </a:xfrm>
            <a:custGeom>
              <a:avLst/>
              <a:gdLst>
                <a:gd name="connsiteX0" fmla="*/ 0 w 1768701"/>
                <a:gd name="connsiteY0" fmla="*/ 0 h 1819275"/>
                <a:gd name="connsiteX1" fmla="*/ 1239837 w 1768701"/>
                <a:gd name="connsiteY1" fmla="*/ 0 h 1819275"/>
                <a:gd name="connsiteX2" fmla="*/ 1425575 w 1768701"/>
                <a:gd name="connsiteY2" fmla="*/ 1819275 h 1819275"/>
                <a:gd name="connsiteX3" fmla="*/ 1217011 w 1768701"/>
                <a:gd name="connsiteY3" fmla="*/ 1151279 h 1819275"/>
                <a:gd name="connsiteX4" fmla="*/ 1120532 w 1768701"/>
                <a:gd name="connsiteY4" fmla="*/ 960656 h 1819275"/>
                <a:gd name="connsiteX5" fmla="*/ 1125218 w 1768701"/>
                <a:gd name="connsiteY5" fmla="*/ 962449 h 1819275"/>
                <a:gd name="connsiteX6" fmla="*/ 1087312 w 1768701"/>
                <a:gd name="connsiteY6" fmla="*/ 895020 h 1819275"/>
                <a:gd name="connsiteX7" fmla="*/ 1067594 w 1768701"/>
                <a:gd name="connsiteY7" fmla="*/ 856060 h 1819275"/>
                <a:gd name="connsiteX8" fmla="*/ 1044723 w 1768701"/>
                <a:gd name="connsiteY8" fmla="*/ 819259 h 1819275"/>
                <a:gd name="connsiteX9" fmla="*/ 1032247 w 1768701"/>
                <a:gd name="connsiteY9" fmla="*/ 797066 h 1819275"/>
                <a:gd name="connsiteX10" fmla="*/ 1011074 w 1768701"/>
                <a:gd name="connsiteY10" fmla="*/ 765115 h 1819275"/>
                <a:gd name="connsiteX11" fmla="*/ 976419 w 1768701"/>
                <a:gd name="connsiteY11" fmla="*/ 709350 h 1819275"/>
                <a:gd name="connsiteX12" fmla="*/ 949071 w 1768701"/>
                <a:gd name="connsiteY12" fmla="*/ 671548 h 1819275"/>
                <a:gd name="connsiteX13" fmla="*/ 932625 w 1768701"/>
                <a:gd name="connsiteY13" fmla="*/ 646730 h 1819275"/>
                <a:gd name="connsiteX14" fmla="*/ 911183 w 1768701"/>
                <a:gd name="connsiteY14" fmla="*/ 619176 h 1819275"/>
                <a:gd name="connsiteX15" fmla="*/ 873826 w 1768701"/>
                <a:gd name="connsiteY15" fmla="*/ 567538 h 1819275"/>
                <a:gd name="connsiteX16" fmla="*/ 842456 w 1768701"/>
                <a:gd name="connsiteY16" fmla="*/ 530859 h 1819275"/>
                <a:gd name="connsiteX17" fmla="*/ 827460 w 1768701"/>
                <a:gd name="connsiteY17" fmla="*/ 511589 h 1819275"/>
                <a:gd name="connsiteX18" fmla="*/ 804660 w 1768701"/>
                <a:gd name="connsiteY18" fmla="*/ 486667 h 1819275"/>
                <a:gd name="connsiteX19" fmla="*/ 759485 w 1768701"/>
                <a:gd name="connsiteY19" fmla="*/ 433846 h 1819275"/>
                <a:gd name="connsiteX20" fmla="*/ 732019 w 1768701"/>
                <a:gd name="connsiteY20" fmla="*/ 407265 h 1819275"/>
                <a:gd name="connsiteX21" fmla="*/ 717863 w 1768701"/>
                <a:gd name="connsiteY21" fmla="*/ 391791 h 1819275"/>
                <a:gd name="connsiteX22" fmla="*/ 677622 w 1768701"/>
                <a:gd name="connsiteY22" fmla="*/ 354620 h 1819275"/>
                <a:gd name="connsiteX23" fmla="*/ 633065 w 1768701"/>
                <a:gd name="connsiteY23" fmla="*/ 311498 h 1819275"/>
                <a:gd name="connsiteX24" fmla="*/ 619739 w 1768701"/>
                <a:gd name="connsiteY24" fmla="*/ 301151 h 1819275"/>
                <a:gd name="connsiteX25" fmla="*/ 604942 w 1768701"/>
                <a:gd name="connsiteY25" fmla="*/ 287483 h 1819275"/>
                <a:gd name="connsiteX26" fmla="*/ 29334 w 1768701"/>
                <a:gd name="connsiteY26" fmla="*/ 3471 h 1819275"/>
                <a:gd name="connsiteX27" fmla="*/ 7152 w 1768701"/>
                <a:gd name="connsiteY27" fmla="*/ 1798 h 1819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68701" h="1819275">
                  <a:moveTo>
                    <a:pt x="0" y="0"/>
                  </a:moveTo>
                  <a:lnTo>
                    <a:pt x="1239837" y="0"/>
                  </a:lnTo>
                  <a:cubicBezTo>
                    <a:pt x="1820863" y="101600"/>
                    <a:pt x="1981200" y="942975"/>
                    <a:pt x="1425575" y="1819275"/>
                  </a:cubicBezTo>
                  <a:cubicBezTo>
                    <a:pt x="1410692" y="1702594"/>
                    <a:pt x="1345133" y="1441252"/>
                    <a:pt x="1217011" y="1151279"/>
                  </a:cubicBezTo>
                  <a:lnTo>
                    <a:pt x="1120532" y="960656"/>
                  </a:lnTo>
                  <a:lnTo>
                    <a:pt x="1125218" y="962449"/>
                  </a:lnTo>
                  <a:lnTo>
                    <a:pt x="1087312" y="895020"/>
                  </a:lnTo>
                  <a:lnTo>
                    <a:pt x="1067594" y="856060"/>
                  </a:lnTo>
                  <a:lnTo>
                    <a:pt x="1044723" y="819259"/>
                  </a:lnTo>
                  <a:lnTo>
                    <a:pt x="1032247" y="797066"/>
                  </a:lnTo>
                  <a:lnTo>
                    <a:pt x="1011074" y="765115"/>
                  </a:lnTo>
                  <a:lnTo>
                    <a:pt x="976419" y="709350"/>
                  </a:lnTo>
                  <a:lnTo>
                    <a:pt x="949071" y="671548"/>
                  </a:lnTo>
                  <a:lnTo>
                    <a:pt x="932625" y="646730"/>
                  </a:lnTo>
                  <a:lnTo>
                    <a:pt x="911183" y="619176"/>
                  </a:lnTo>
                  <a:lnTo>
                    <a:pt x="873826" y="567538"/>
                  </a:lnTo>
                  <a:lnTo>
                    <a:pt x="842456" y="530859"/>
                  </a:lnTo>
                  <a:lnTo>
                    <a:pt x="827460" y="511589"/>
                  </a:lnTo>
                  <a:lnTo>
                    <a:pt x="804660" y="486667"/>
                  </a:lnTo>
                  <a:lnTo>
                    <a:pt x="759485" y="433846"/>
                  </a:lnTo>
                  <a:lnTo>
                    <a:pt x="732019" y="407265"/>
                  </a:lnTo>
                  <a:lnTo>
                    <a:pt x="717863" y="391791"/>
                  </a:lnTo>
                  <a:lnTo>
                    <a:pt x="677622" y="354620"/>
                  </a:lnTo>
                  <a:lnTo>
                    <a:pt x="633065" y="311498"/>
                  </a:lnTo>
                  <a:lnTo>
                    <a:pt x="619739" y="301151"/>
                  </a:lnTo>
                  <a:lnTo>
                    <a:pt x="604942" y="287483"/>
                  </a:lnTo>
                  <a:cubicBezTo>
                    <a:pt x="414589" y="126628"/>
                    <a:pt x="215013" y="30932"/>
                    <a:pt x="29334" y="3471"/>
                  </a:cubicBezTo>
                  <a:lnTo>
                    <a:pt x="7152" y="1798"/>
                  </a:lnTo>
                  <a:close/>
                </a:path>
              </a:pathLst>
            </a:custGeom>
            <a:gradFill flip="none" rotWithShape="1">
              <a:gsLst>
                <a:gs pos="14000">
                  <a:srgbClr val="EB4539"/>
                </a:gs>
                <a:gs pos="64000">
                  <a:srgbClr val="F53B2D"/>
                </a:gs>
                <a:gs pos="42000">
                  <a:srgbClr val="FE3D2E"/>
                </a:gs>
                <a:gs pos="100000">
                  <a:srgbClr val="A42620"/>
                </a:gs>
              </a:gsLst>
              <a:lin ang="0" scaled="0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BBEAA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MH_Other_5"/>
            <p:cNvSpPr/>
            <p:nvPr/>
          </p:nvSpPr>
          <p:spPr>
            <a:xfrm rot="7267884">
              <a:off x="6935" y="4515"/>
              <a:ext cx="2162" cy="2990"/>
            </a:xfrm>
            <a:custGeom>
              <a:avLst/>
              <a:gdLst>
                <a:gd name="connsiteX0" fmla="*/ 0 w 1768701"/>
                <a:gd name="connsiteY0" fmla="*/ 0 h 1819275"/>
                <a:gd name="connsiteX1" fmla="*/ 1239837 w 1768701"/>
                <a:gd name="connsiteY1" fmla="*/ 0 h 1819275"/>
                <a:gd name="connsiteX2" fmla="*/ 1425575 w 1768701"/>
                <a:gd name="connsiteY2" fmla="*/ 1819275 h 1819275"/>
                <a:gd name="connsiteX3" fmla="*/ 1217011 w 1768701"/>
                <a:gd name="connsiteY3" fmla="*/ 1151279 h 1819275"/>
                <a:gd name="connsiteX4" fmla="*/ 1120532 w 1768701"/>
                <a:gd name="connsiteY4" fmla="*/ 960656 h 1819275"/>
                <a:gd name="connsiteX5" fmla="*/ 1125218 w 1768701"/>
                <a:gd name="connsiteY5" fmla="*/ 962449 h 1819275"/>
                <a:gd name="connsiteX6" fmla="*/ 1087312 w 1768701"/>
                <a:gd name="connsiteY6" fmla="*/ 895020 h 1819275"/>
                <a:gd name="connsiteX7" fmla="*/ 1067594 w 1768701"/>
                <a:gd name="connsiteY7" fmla="*/ 856060 h 1819275"/>
                <a:gd name="connsiteX8" fmla="*/ 1044723 w 1768701"/>
                <a:gd name="connsiteY8" fmla="*/ 819259 h 1819275"/>
                <a:gd name="connsiteX9" fmla="*/ 1032247 w 1768701"/>
                <a:gd name="connsiteY9" fmla="*/ 797066 h 1819275"/>
                <a:gd name="connsiteX10" fmla="*/ 1011074 w 1768701"/>
                <a:gd name="connsiteY10" fmla="*/ 765115 h 1819275"/>
                <a:gd name="connsiteX11" fmla="*/ 976419 w 1768701"/>
                <a:gd name="connsiteY11" fmla="*/ 709350 h 1819275"/>
                <a:gd name="connsiteX12" fmla="*/ 949071 w 1768701"/>
                <a:gd name="connsiteY12" fmla="*/ 671548 h 1819275"/>
                <a:gd name="connsiteX13" fmla="*/ 932625 w 1768701"/>
                <a:gd name="connsiteY13" fmla="*/ 646730 h 1819275"/>
                <a:gd name="connsiteX14" fmla="*/ 911183 w 1768701"/>
                <a:gd name="connsiteY14" fmla="*/ 619176 h 1819275"/>
                <a:gd name="connsiteX15" fmla="*/ 873826 w 1768701"/>
                <a:gd name="connsiteY15" fmla="*/ 567538 h 1819275"/>
                <a:gd name="connsiteX16" fmla="*/ 842456 w 1768701"/>
                <a:gd name="connsiteY16" fmla="*/ 530859 h 1819275"/>
                <a:gd name="connsiteX17" fmla="*/ 827460 w 1768701"/>
                <a:gd name="connsiteY17" fmla="*/ 511589 h 1819275"/>
                <a:gd name="connsiteX18" fmla="*/ 804660 w 1768701"/>
                <a:gd name="connsiteY18" fmla="*/ 486667 h 1819275"/>
                <a:gd name="connsiteX19" fmla="*/ 759485 w 1768701"/>
                <a:gd name="connsiteY19" fmla="*/ 433846 h 1819275"/>
                <a:gd name="connsiteX20" fmla="*/ 732019 w 1768701"/>
                <a:gd name="connsiteY20" fmla="*/ 407265 h 1819275"/>
                <a:gd name="connsiteX21" fmla="*/ 717863 w 1768701"/>
                <a:gd name="connsiteY21" fmla="*/ 391791 h 1819275"/>
                <a:gd name="connsiteX22" fmla="*/ 677622 w 1768701"/>
                <a:gd name="connsiteY22" fmla="*/ 354620 h 1819275"/>
                <a:gd name="connsiteX23" fmla="*/ 633065 w 1768701"/>
                <a:gd name="connsiteY23" fmla="*/ 311498 h 1819275"/>
                <a:gd name="connsiteX24" fmla="*/ 619739 w 1768701"/>
                <a:gd name="connsiteY24" fmla="*/ 301151 h 1819275"/>
                <a:gd name="connsiteX25" fmla="*/ 604942 w 1768701"/>
                <a:gd name="connsiteY25" fmla="*/ 287483 h 1819275"/>
                <a:gd name="connsiteX26" fmla="*/ 29334 w 1768701"/>
                <a:gd name="connsiteY26" fmla="*/ 3471 h 1819275"/>
                <a:gd name="connsiteX27" fmla="*/ 7152 w 1768701"/>
                <a:gd name="connsiteY27" fmla="*/ 1798 h 1819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68701" h="1819275">
                  <a:moveTo>
                    <a:pt x="0" y="0"/>
                  </a:moveTo>
                  <a:lnTo>
                    <a:pt x="1239837" y="0"/>
                  </a:lnTo>
                  <a:cubicBezTo>
                    <a:pt x="1820863" y="101600"/>
                    <a:pt x="1981200" y="942975"/>
                    <a:pt x="1425575" y="1819275"/>
                  </a:cubicBezTo>
                  <a:cubicBezTo>
                    <a:pt x="1410692" y="1702594"/>
                    <a:pt x="1345133" y="1441252"/>
                    <a:pt x="1217011" y="1151279"/>
                  </a:cubicBezTo>
                  <a:lnTo>
                    <a:pt x="1120532" y="960656"/>
                  </a:lnTo>
                  <a:lnTo>
                    <a:pt x="1125218" y="962449"/>
                  </a:lnTo>
                  <a:lnTo>
                    <a:pt x="1087312" y="895020"/>
                  </a:lnTo>
                  <a:lnTo>
                    <a:pt x="1067594" y="856060"/>
                  </a:lnTo>
                  <a:lnTo>
                    <a:pt x="1044723" y="819259"/>
                  </a:lnTo>
                  <a:lnTo>
                    <a:pt x="1032247" y="797066"/>
                  </a:lnTo>
                  <a:lnTo>
                    <a:pt x="1011074" y="765115"/>
                  </a:lnTo>
                  <a:lnTo>
                    <a:pt x="976419" y="709350"/>
                  </a:lnTo>
                  <a:lnTo>
                    <a:pt x="949071" y="671548"/>
                  </a:lnTo>
                  <a:lnTo>
                    <a:pt x="932625" y="646730"/>
                  </a:lnTo>
                  <a:lnTo>
                    <a:pt x="911183" y="619176"/>
                  </a:lnTo>
                  <a:lnTo>
                    <a:pt x="873826" y="567538"/>
                  </a:lnTo>
                  <a:lnTo>
                    <a:pt x="842456" y="530859"/>
                  </a:lnTo>
                  <a:lnTo>
                    <a:pt x="827460" y="511589"/>
                  </a:lnTo>
                  <a:lnTo>
                    <a:pt x="804660" y="486667"/>
                  </a:lnTo>
                  <a:lnTo>
                    <a:pt x="759485" y="433846"/>
                  </a:lnTo>
                  <a:lnTo>
                    <a:pt x="732019" y="407265"/>
                  </a:lnTo>
                  <a:lnTo>
                    <a:pt x="717863" y="391791"/>
                  </a:lnTo>
                  <a:lnTo>
                    <a:pt x="677622" y="354620"/>
                  </a:lnTo>
                  <a:lnTo>
                    <a:pt x="633065" y="311498"/>
                  </a:lnTo>
                  <a:lnTo>
                    <a:pt x="619739" y="301151"/>
                  </a:lnTo>
                  <a:lnTo>
                    <a:pt x="604942" y="287483"/>
                  </a:lnTo>
                  <a:cubicBezTo>
                    <a:pt x="414589" y="126628"/>
                    <a:pt x="215013" y="30932"/>
                    <a:pt x="29334" y="3471"/>
                  </a:cubicBezTo>
                  <a:lnTo>
                    <a:pt x="7152" y="1798"/>
                  </a:lnTo>
                  <a:close/>
                </a:path>
              </a:pathLst>
            </a:custGeom>
            <a:gradFill flip="none" rotWithShape="1">
              <a:gsLst>
                <a:gs pos="14000">
                  <a:srgbClr val="EB4539"/>
                </a:gs>
                <a:gs pos="64000">
                  <a:srgbClr val="F53B2D"/>
                </a:gs>
                <a:gs pos="42000">
                  <a:srgbClr val="FE3D2E"/>
                </a:gs>
                <a:gs pos="100000">
                  <a:srgbClr val="A42620"/>
                </a:gs>
              </a:gsLst>
              <a:lin ang="0" scaled="0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BBEAA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MH_Other_6"/>
            <p:cNvSpPr/>
            <p:nvPr/>
          </p:nvSpPr>
          <p:spPr>
            <a:xfrm rot="3662163">
              <a:off x="7533" y="3627"/>
              <a:ext cx="2158" cy="2993"/>
            </a:xfrm>
            <a:custGeom>
              <a:avLst/>
              <a:gdLst>
                <a:gd name="connsiteX0" fmla="*/ 0 w 1768701"/>
                <a:gd name="connsiteY0" fmla="*/ 0 h 1819275"/>
                <a:gd name="connsiteX1" fmla="*/ 1239837 w 1768701"/>
                <a:gd name="connsiteY1" fmla="*/ 0 h 1819275"/>
                <a:gd name="connsiteX2" fmla="*/ 1425575 w 1768701"/>
                <a:gd name="connsiteY2" fmla="*/ 1819275 h 1819275"/>
                <a:gd name="connsiteX3" fmla="*/ 1217011 w 1768701"/>
                <a:gd name="connsiteY3" fmla="*/ 1151279 h 1819275"/>
                <a:gd name="connsiteX4" fmla="*/ 1120532 w 1768701"/>
                <a:gd name="connsiteY4" fmla="*/ 960656 h 1819275"/>
                <a:gd name="connsiteX5" fmla="*/ 1125218 w 1768701"/>
                <a:gd name="connsiteY5" fmla="*/ 962449 h 1819275"/>
                <a:gd name="connsiteX6" fmla="*/ 1087312 w 1768701"/>
                <a:gd name="connsiteY6" fmla="*/ 895020 h 1819275"/>
                <a:gd name="connsiteX7" fmla="*/ 1067594 w 1768701"/>
                <a:gd name="connsiteY7" fmla="*/ 856060 h 1819275"/>
                <a:gd name="connsiteX8" fmla="*/ 1044723 w 1768701"/>
                <a:gd name="connsiteY8" fmla="*/ 819259 h 1819275"/>
                <a:gd name="connsiteX9" fmla="*/ 1032247 w 1768701"/>
                <a:gd name="connsiteY9" fmla="*/ 797066 h 1819275"/>
                <a:gd name="connsiteX10" fmla="*/ 1011074 w 1768701"/>
                <a:gd name="connsiteY10" fmla="*/ 765115 h 1819275"/>
                <a:gd name="connsiteX11" fmla="*/ 976419 w 1768701"/>
                <a:gd name="connsiteY11" fmla="*/ 709350 h 1819275"/>
                <a:gd name="connsiteX12" fmla="*/ 949071 w 1768701"/>
                <a:gd name="connsiteY12" fmla="*/ 671548 h 1819275"/>
                <a:gd name="connsiteX13" fmla="*/ 932625 w 1768701"/>
                <a:gd name="connsiteY13" fmla="*/ 646730 h 1819275"/>
                <a:gd name="connsiteX14" fmla="*/ 911183 w 1768701"/>
                <a:gd name="connsiteY14" fmla="*/ 619176 h 1819275"/>
                <a:gd name="connsiteX15" fmla="*/ 873826 w 1768701"/>
                <a:gd name="connsiteY15" fmla="*/ 567538 h 1819275"/>
                <a:gd name="connsiteX16" fmla="*/ 842456 w 1768701"/>
                <a:gd name="connsiteY16" fmla="*/ 530859 h 1819275"/>
                <a:gd name="connsiteX17" fmla="*/ 827460 w 1768701"/>
                <a:gd name="connsiteY17" fmla="*/ 511589 h 1819275"/>
                <a:gd name="connsiteX18" fmla="*/ 804660 w 1768701"/>
                <a:gd name="connsiteY18" fmla="*/ 486667 h 1819275"/>
                <a:gd name="connsiteX19" fmla="*/ 759485 w 1768701"/>
                <a:gd name="connsiteY19" fmla="*/ 433846 h 1819275"/>
                <a:gd name="connsiteX20" fmla="*/ 732019 w 1768701"/>
                <a:gd name="connsiteY20" fmla="*/ 407265 h 1819275"/>
                <a:gd name="connsiteX21" fmla="*/ 717863 w 1768701"/>
                <a:gd name="connsiteY21" fmla="*/ 391791 h 1819275"/>
                <a:gd name="connsiteX22" fmla="*/ 677622 w 1768701"/>
                <a:gd name="connsiteY22" fmla="*/ 354620 h 1819275"/>
                <a:gd name="connsiteX23" fmla="*/ 633065 w 1768701"/>
                <a:gd name="connsiteY23" fmla="*/ 311498 h 1819275"/>
                <a:gd name="connsiteX24" fmla="*/ 619739 w 1768701"/>
                <a:gd name="connsiteY24" fmla="*/ 301151 h 1819275"/>
                <a:gd name="connsiteX25" fmla="*/ 604942 w 1768701"/>
                <a:gd name="connsiteY25" fmla="*/ 287483 h 1819275"/>
                <a:gd name="connsiteX26" fmla="*/ 29334 w 1768701"/>
                <a:gd name="connsiteY26" fmla="*/ 3471 h 1819275"/>
                <a:gd name="connsiteX27" fmla="*/ 7152 w 1768701"/>
                <a:gd name="connsiteY27" fmla="*/ 1798 h 1819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68701" h="1819275">
                  <a:moveTo>
                    <a:pt x="0" y="0"/>
                  </a:moveTo>
                  <a:lnTo>
                    <a:pt x="1239837" y="0"/>
                  </a:lnTo>
                  <a:cubicBezTo>
                    <a:pt x="1820863" y="101600"/>
                    <a:pt x="1981200" y="942975"/>
                    <a:pt x="1425575" y="1819275"/>
                  </a:cubicBezTo>
                  <a:cubicBezTo>
                    <a:pt x="1410692" y="1702594"/>
                    <a:pt x="1345133" y="1441252"/>
                    <a:pt x="1217011" y="1151279"/>
                  </a:cubicBezTo>
                  <a:lnTo>
                    <a:pt x="1120532" y="960656"/>
                  </a:lnTo>
                  <a:lnTo>
                    <a:pt x="1125218" y="962449"/>
                  </a:lnTo>
                  <a:lnTo>
                    <a:pt x="1087312" y="895020"/>
                  </a:lnTo>
                  <a:lnTo>
                    <a:pt x="1067594" y="856060"/>
                  </a:lnTo>
                  <a:lnTo>
                    <a:pt x="1044723" y="819259"/>
                  </a:lnTo>
                  <a:lnTo>
                    <a:pt x="1032247" y="797066"/>
                  </a:lnTo>
                  <a:lnTo>
                    <a:pt x="1011074" y="765115"/>
                  </a:lnTo>
                  <a:lnTo>
                    <a:pt x="976419" y="709350"/>
                  </a:lnTo>
                  <a:lnTo>
                    <a:pt x="949071" y="671548"/>
                  </a:lnTo>
                  <a:lnTo>
                    <a:pt x="932625" y="646730"/>
                  </a:lnTo>
                  <a:lnTo>
                    <a:pt x="911183" y="619176"/>
                  </a:lnTo>
                  <a:lnTo>
                    <a:pt x="873826" y="567538"/>
                  </a:lnTo>
                  <a:lnTo>
                    <a:pt x="842456" y="530859"/>
                  </a:lnTo>
                  <a:lnTo>
                    <a:pt x="827460" y="511589"/>
                  </a:lnTo>
                  <a:lnTo>
                    <a:pt x="804660" y="486667"/>
                  </a:lnTo>
                  <a:lnTo>
                    <a:pt x="759485" y="433846"/>
                  </a:lnTo>
                  <a:lnTo>
                    <a:pt x="732019" y="407265"/>
                  </a:lnTo>
                  <a:lnTo>
                    <a:pt x="717863" y="391791"/>
                  </a:lnTo>
                  <a:lnTo>
                    <a:pt x="677622" y="354620"/>
                  </a:lnTo>
                  <a:lnTo>
                    <a:pt x="633065" y="311498"/>
                  </a:lnTo>
                  <a:lnTo>
                    <a:pt x="619739" y="301151"/>
                  </a:lnTo>
                  <a:lnTo>
                    <a:pt x="604942" y="287483"/>
                  </a:lnTo>
                  <a:cubicBezTo>
                    <a:pt x="414589" y="126628"/>
                    <a:pt x="215013" y="30932"/>
                    <a:pt x="29334" y="3471"/>
                  </a:cubicBezTo>
                  <a:lnTo>
                    <a:pt x="7152" y="1798"/>
                  </a:lnTo>
                  <a:close/>
                </a:path>
              </a:pathLst>
            </a:custGeom>
            <a:gradFill flip="none" rotWithShape="1">
              <a:gsLst>
                <a:gs pos="14000">
                  <a:srgbClr val="DCE9EF"/>
                </a:gs>
                <a:gs pos="64000">
                  <a:srgbClr val="D6E7EC"/>
                </a:gs>
                <a:gs pos="42000">
                  <a:srgbClr val="D9E8ED"/>
                </a:gs>
                <a:gs pos="100000">
                  <a:srgbClr val="A9B4B8"/>
                </a:gs>
              </a:gsLst>
              <a:lin ang="0" scaled="0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BBEAA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MH_Other_8"/>
            <p:cNvSpPr>
              <a:spLocks noChangeArrowheads="1"/>
            </p:cNvSpPr>
            <p:nvPr/>
          </p:nvSpPr>
          <p:spPr bwMode="auto">
            <a:xfrm>
              <a:off x="8451" y="2990"/>
              <a:ext cx="2515" cy="679"/>
            </a:xfrm>
            <a:custGeom>
              <a:avLst/>
              <a:gdLst>
                <a:gd name="T0" fmla="*/ 0 w 2286000"/>
                <a:gd name="T1" fmla="*/ 850304 h 472440"/>
                <a:gd name="T2" fmla="*/ 161084 w 2286000"/>
                <a:gd name="T3" fmla="*/ 0 h 472440"/>
                <a:gd name="T4" fmla="*/ 779440 w 2286000"/>
                <a:gd name="T5" fmla="*/ 0 h 472440"/>
                <a:gd name="T6" fmla="*/ 0 60000 65536"/>
                <a:gd name="T7" fmla="*/ 0 60000 65536"/>
                <a:gd name="T8" fmla="*/ 0 60000 65536"/>
                <a:gd name="T9" fmla="*/ 0 w 2286000"/>
                <a:gd name="T10" fmla="*/ 0 h 472440"/>
                <a:gd name="T11" fmla="*/ 2286000 w 2286000"/>
                <a:gd name="T12" fmla="*/ 472440 h 472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86000" h="472440">
                  <a:moveTo>
                    <a:pt x="0" y="472440"/>
                  </a:moveTo>
                  <a:lnTo>
                    <a:pt x="472440" y="0"/>
                  </a:lnTo>
                  <a:lnTo>
                    <a:pt x="2286000" y="0"/>
                  </a:lnTo>
                </a:path>
              </a:pathLst>
            </a:custGeom>
            <a:noFill/>
            <a:ln w="38100" algn="ctr">
              <a:solidFill>
                <a:srgbClr val="663300"/>
              </a:solidFill>
              <a:prstDash val="sysDot"/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MH_Other_9"/>
            <p:cNvSpPr>
              <a:spLocks noChangeArrowheads="1"/>
            </p:cNvSpPr>
            <p:nvPr/>
          </p:nvSpPr>
          <p:spPr bwMode="auto">
            <a:xfrm flipH="1" flipV="1">
              <a:off x="2611" y="6733"/>
              <a:ext cx="3420" cy="557"/>
            </a:xfrm>
            <a:custGeom>
              <a:avLst/>
              <a:gdLst>
                <a:gd name="T0" fmla="*/ 0 w 2286000"/>
                <a:gd name="T1" fmla="*/ 469587 h 472440"/>
                <a:gd name="T2" fmla="*/ 405058 w 2286000"/>
                <a:gd name="T3" fmla="*/ 0 h 472440"/>
                <a:gd name="T4" fmla="*/ 1959959 w 2286000"/>
                <a:gd name="T5" fmla="*/ 0 h 472440"/>
                <a:gd name="T6" fmla="*/ 0 60000 65536"/>
                <a:gd name="T7" fmla="*/ 0 60000 65536"/>
                <a:gd name="T8" fmla="*/ 0 60000 65536"/>
                <a:gd name="T9" fmla="*/ 0 w 2286000"/>
                <a:gd name="T10" fmla="*/ 0 h 472440"/>
                <a:gd name="T11" fmla="*/ 2286000 w 2286000"/>
                <a:gd name="T12" fmla="*/ 472440 h 472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86000" h="472440">
                  <a:moveTo>
                    <a:pt x="0" y="472440"/>
                  </a:moveTo>
                  <a:lnTo>
                    <a:pt x="472440" y="0"/>
                  </a:lnTo>
                  <a:lnTo>
                    <a:pt x="2286000" y="0"/>
                  </a:lnTo>
                </a:path>
              </a:pathLst>
            </a:custGeom>
            <a:noFill/>
            <a:ln w="38100" algn="ctr">
              <a:solidFill>
                <a:srgbClr val="663300"/>
              </a:solidFill>
              <a:prstDash val="sysDot"/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MH_Other_10"/>
            <p:cNvSpPr>
              <a:spLocks noChangeArrowheads="1"/>
            </p:cNvSpPr>
            <p:nvPr/>
          </p:nvSpPr>
          <p:spPr bwMode="auto">
            <a:xfrm flipV="1">
              <a:off x="8451" y="6733"/>
              <a:ext cx="3438" cy="615"/>
            </a:xfrm>
            <a:custGeom>
              <a:avLst/>
              <a:gdLst>
                <a:gd name="T0" fmla="*/ 0 w 2286000"/>
                <a:gd name="T1" fmla="*/ 632513 h 472440"/>
                <a:gd name="T2" fmla="*/ 411308 w 2286000"/>
                <a:gd name="T3" fmla="*/ 0 h 472440"/>
                <a:gd name="T4" fmla="*/ 1990201 w 2286000"/>
                <a:gd name="T5" fmla="*/ 0 h 472440"/>
                <a:gd name="T6" fmla="*/ 0 60000 65536"/>
                <a:gd name="T7" fmla="*/ 0 60000 65536"/>
                <a:gd name="T8" fmla="*/ 0 60000 65536"/>
                <a:gd name="T9" fmla="*/ 0 w 2286000"/>
                <a:gd name="T10" fmla="*/ 0 h 472440"/>
                <a:gd name="T11" fmla="*/ 2286000 w 2286000"/>
                <a:gd name="T12" fmla="*/ 472440 h 472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86000" h="472440">
                  <a:moveTo>
                    <a:pt x="0" y="472440"/>
                  </a:moveTo>
                  <a:lnTo>
                    <a:pt x="472440" y="0"/>
                  </a:lnTo>
                  <a:lnTo>
                    <a:pt x="2286000" y="0"/>
                  </a:lnTo>
                </a:path>
              </a:pathLst>
            </a:custGeom>
            <a:noFill/>
            <a:ln w="38100" algn="ctr">
              <a:solidFill>
                <a:srgbClr val="663300"/>
              </a:solidFill>
              <a:prstDash val="sysDot"/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en-US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0" name="MH_Other_11"/>
            <p:cNvCxnSpPr>
              <a:cxnSpLocks noChangeShapeType="1"/>
            </p:cNvCxnSpPr>
            <p:nvPr/>
          </p:nvCxnSpPr>
          <p:spPr bwMode="auto">
            <a:xfrm flipH="1">
              <a:off x="9416" y="4730"/>
              <a:ext cx="1186" cy="493"/>
            </a:xfrm>
            <a:prstGeom prst="straightConnector1">
              <a:avLst/>
            </a:prstGeom>
            <a:noFill/>
            <a:ln w="38100">
              <a:solidFill>
                <a:srgbClr val="663300"/>
              </a:solidFill>
              <a:prstDash val="sysDot"/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MH_Other_12"/>
            <p:cNvCxnSpPr>
              <a:cxnSpLocks noChangeShapeType="1"/>
            </p:cNvCxnSpPr>
            <p:nvPr/>
          </p:nvCxnSpPr>
          <p:spPr bwMode="auto">
            <a:xfrm flipH="1" flipV="1">
              <a:off x="3731" y="4736"/>
              <a:ext cx="1280" cy="473"/>
            </a:xfrm>
            <a:prstGeom prst="straightConnector1">
              <a:avLst/>
            </a:prstGeom>
            <a:noFill/>
            <a:ln w="38100">
              <a:solidFill>
                <a:srgbClr val="663300"/>
              </a:solidFill>
              <a:prstDash val="sysDot"/>
              <a:miter lim="800000"/>
              <a:headEnd type="oval" w="sm" len="sm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2" name="MH_SubTitle_3"/>
            <p:cNvSpPr txBox="1">
              <a:spLocks noChangeArrowheads="1"/>
            </p:cNvSpPr>
            <p:nvPr/>
          </p:nvSpPr>
          <p:spPr bwMode="auto">
            <a:xfrm>
              <a:off x="296" y="3797"/>
              <a:ext cx="3435" cy="1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1800" smtClean="0">
                  <a:solidFill>
                    <a:srgbClr val="063C60"/>
                  </a:solidFill>
                  <a:latin typeface="幼圆" panose="02010509060101010101" pitchFamily="49" charset="-122"/>
                  <a:ea typeface="黑体" panose="02010600030101010101" pitchFamily="49" charset="-122"/>
                </a:rPr>
                <a:t>教学资源制作沙龙</a:t>
              </a:r>
            </a:p>
          </p:txBody>
        </p:sp>
        <p:sp>
          <p:nvSpPr>
            <p:cNvPr id="43" name="MH_SubTitle_2"/>
            <p:cNvSpPr>
              <a:spLocks noChangeArrowheads="1"/>
            </p:cNvSpPr>
            <p:nvPr/>
          </p:nvSpPr>
          <p:spPr bwMode="auto">
            <a:xfrm>
              <a:off x="-163" y="2449"/>
              <a:ext cx="4175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800" smtClean="0">
                  <a:solidFill>
                    <a:srgbClr val="063C60"/>
                  </a:solidFill>
                  <a:latin typeface="幼圆" panose="02010509060101010101" pitchFamily="49" charset="-122"/>
                  <a:ea typeface="黑体" panose="02010600030101010101" pitchFamily="49" charset="-122"/>
                </a:rPr>
                <a:t>教学设计沙龙</a:t>
              </a:r>
            </a:p>
          </p:txBody>
        </p:sp>
        <p:sp>
          <p:nvSpPr>
            <p:cNvPr id="45" name="MH_SubTitle_4"/>
            <p:cNvSpPr txBox="1">
              <a:spLocks noChangeArrowheads="1"/>
            </p:cNvSpPr>
            <p:nvPr/>
          </p:nvSpPr>
          <p:spPr bwMode="auto">
            <a:xfrm>
              <a:off x="10376" y="4053"/>
              <a:ext cx="4138" cy="1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1800" smtClean="0">
                  <a:solidFill>
                    <a:srgbClr val="063C60"/>
                  </a:solidFill>
                  <a:latin typeface="幼圆" panose="02010509060101010101" pitchFamily="49" charset="-122"/>
                  <a:ea typeface="黑体" panose="02010600030101010101" pitchFamily="49" charset="-122"/>
                  <a:sym typeface="Arial" panose="020B0604020202020204" pitchFamily="34" charset="0"/>
                </a:rPr>
                <a:t>教学手段与方法</a:t>
              </a:r>
              <a:r>
                <a:rPr lang="zh-CN" altLang="en-US" sz="1800" smtClean="0">
                  <a:solidFill>
                    <a:srgbClr val="063C60"/>
                  </a:solidFill>
                  <a:latin typeface="幼圆" panose="02010509060101010101" pitchFamily="49" charset="-122"/>
                  <a:ea typeface="黑体" panose="02010600030101010101" pitchFamily="49" charset="-122"/>
                </a:rPr>
                <a:t>沙龙</a:t>
              </a:r>
            </a:p>
          </p:txBody>
        </p:sp>
        <p:sp>
          <p:nvSpPr>
            <p:cNvPr id="46" name="MH_SubTitle_6"/>
            <p:cNvSpPr txBox="1">
              <a:spLocks noChangeArrowheads="1"/>
            </p:cNvSpPr>
            <p:nvPr/>
          </p:nvSpPr>
          <p:spPr bwMode="auto">
            <a:xfrm>
              <a:off x="9333" y="6397"/>
              <a:ext cx="4568" cy="1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1800" smtClean="0">
                  <a:solidFill>
                    <a:srgbClr val="063C60"/>
                  </a:solidFill>
                  <a:latin typeface="幼圆" panose="02010509060101010101" pitchFamily="49" charset="-122"/>
                  <a:ea typeface="黑体" panose="02010600030101010101" pitchFamily="49" charset="-122"/>
                  <a:sym typeface="Arial" panose="020B0604020202020204" pitchFamily="34" charset="0"/>
                </a:rPr>
                <a:t>新兴课程专题</a:t>
              </a:r>
              <a:r>
                <a:rPr lang="zh-CN" altLang="en-US" sz="1800" smtClean="0">
                  <a:solidFill>
                    <a:srgbClr val="063C60"/>
                  </a:solidFill>
                  <a:latin typeface="幼圆" panose="02010509060101010101" pitchFamily="49" charset="-122"/>
                  <a:ea typeface="黑体" panose="02010600030101010101" pitchFamily="49" charset="-122"/>
                </a:rPr>
                <a:t>沙龙</a:t>
              </a:r>
            </a:p>
          </p:txBody>
        </p:sp>
        <p:sp>
          <p:nvSpPr>
            <p:cNvPr id="47" name="MH_SubTitle_2"/>
            <p:cNvSpPr>
              <a:spLocks noChangeArrowheads="1"/>
            </p:cNvSpPr>
            <p:nvPr/>
          </p:nvSpPr>
          <p:spPr bwMode="auto">
            <a:xfrm>
              <a:off x="10136" y="2163"/>
              <a:ext cx="4175" cy="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800" smtClean="0">
                  <a:solidFill>
                    <a:srgbClr val="063C60"/>
                  </a:solidFill>
                  <a:latin typeface="幼圆" panose="02010509060101010101" pitchFamily="49" charset="-122"/>
                  <a:ea typeface="黑体" panose="02010600030101010101" pitchFamily="49" charset="-122"/>
                </a:rPr>
                <a:t>教育技术沙龙</a:t>
              </a:r>
            </a:p>
          </p:txBody>
        </p:sp>
        <p:sp>
          <p:nvSpPr>
            <p:cNvPr id="48" name="MH_SubTitle_4"/>
            <p:cNvSpPr txBox="1">
              <a:spLocks noChangeArrowheads="1"/>
            </p:cNvSpPr>
            <p:nvPr/>
          </p:nvSpPr>
          <p:spPr bwMode="auto">
            <a:xfrm>
              <a:off x="516" y="6029"/>
              <a:ext cx="4140" cy="1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zh-CN" altLang="en-US" sz="1800" smtClean="0">
                  <a:solidFill>
                    <a:srgbClr val="063C60"/>
                  </a:solidFill>
                  <a:latin typeface="幼圆" panose="02010509060101010101" pitchFamily="49" charset="-122"/>
                  <a:ea typeface="黑体" panose="02010600030101010101" pitchFamily="49" charset="-122"/>
                </a:rPr>
                <a:t>教研教改沙龙</a:t>
              </a:r>
            </a:p>
          </p:txBody>
        </p:sp>
      </p:grpSp>
      <p:sp>
        <p:nvSpPr>
          <p:cNvPr id="3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29603" y="967775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zh-CN" altLang="zh-CN" sz="2000" b="1" kern="100" dirty="0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</a:rPr>
              <a:t>组织各类经验交流共享活动，助力教师教学设计能力提升。</a:t>
            </a:r>
          </a:p>
        </p:txBody>
      </p:sp>
      <p:sp>
        <p:nvSpPr>
          <p:cNvPr id="10" name="矩形 9"/>
          <p:cNvSpPr/>
          <p:nvPr/>
        </p:nvSpPr>
        <p:spPr>
          <a:xfrm>
            <a:off x="-10795" y="-393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PA-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45833" y="9846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2.“</a:t>
            </a:r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培训</a:t>
            </a:r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”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贯穿全程</a:t>
            </a:r>
            <a:endParaRPr lang="zh-CN" altLang="zh-CN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占位符 4" descr="C:\Documents and Settings\Administrator\桌面\图片2.png图片2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20955" y="-635"/>
            <a:ext cx="9172575" cy="5144770"/>
          </a:xfrm>
        </p:spPr>
      </p:pic>
      <p:sp>
        <p:nvSpPr>
          <p:cNvPr id="15" name="Shape 59"/>
          <p:cNvSpPr/>
          <p:nvPr/>
        </p:nvSpPr>
        <p:spPr>
          <a:xfrm>
            <a:off x="-236832" y="1603389"/>
            <a:ext cx="9618307" cy="2138540"/>
          </a:xfrm>
          <a:prstGeom prst="roundRect">
            <a:avLst>
              <a:gd name="adj" fmla="val 2125"/>
            </a:avLst>
          </a:prstGeom>
          <a:solidFill>
            <a:srgbClr val="FCF4C5">
              <a:alpha val="89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5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07017" y="1048994"/>
            <a:ext cx="1129967" cy="1129967"/>
            <a:chOff x="5342689" y="1257265"/>
            <a:chExt cx="1506623" cy="1506623"/>
          </a:xfrm>
        </p:grpSpPr>
        <p:sp>
          <p:nvSpPr>
            <p:cNvPr id="17" name="Shape 62"/>
            <p:cNvSpPr/>
            <p:nvPr/>
          </p:nvSpPr>
          <p:spPr>
            <a:xfrm>
              <a:off x="5342689" y="1257265"/>
              <a:ext cx="1506623" cy="1506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lIns="14287" tIns="14287" rIns="14287" bIns="14287" anchor="ctr"/>
            <a:lstStyle/>
            <a:p>
              <a:pPr lvl="0"/>
              <a:endParaRPr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Shape 63"/>
            <p:cNvSpPr/>
            <p:nvPr/>
          </p:nvSpPr>
          <p:spPr>
            <a:xfrm>
              <a:off x="5707858" y="1703968"/>
              <a:ext cx="776284" cy="613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600" extrusionOk="0">
                  <a:moveTo>
                    <a:pt x="10748" y="0"/>
                  </a:moveTo>
                  <a:cubicBezTo>
                    <a:pt x="10381" y="0"/>
                    <a:pt x="10014" y="149"/>
                    <a:pt x="9734" y="446"/>
                  </a:cubicBezTo>
                  <a:lnTo>
                    <a:pt x="150" y="10615"/>
                  </a:lnTo>
                  <a:cubicBezTo>
                    <a:pt x="-25" y="10802"/>
                    <a:pt x="-52" y="11159"/>
                    <a:pt x="95" y="11380"/>
                  </a:cubicBezTo>
                  <a:lnTo>
                    <a:pt x="922" y="12638"/>
                  </a:lnTo>
                  <a:cubicBezTo>
                    <a:pt x="989" y="12738"/>
                    <a:pt x="1094" y="12806"/>
                    <a:pt x="1202" y="12822"/>
                  </a:cubicBezTo>
                  <a:cubicBezTo>
                    <a:pt x="1322" y="12839"/>
                    <a:pt x="1427" y="12787"/>
                    <a:pt x="1521" y="12703"/>
                  </a:cubicBezTo>
                  <a:lnTo>
                    <a:pt x="10749" y="2907"/>
                  </a:lnTo>
                  <a:lnTo>
                    <a:pt x="19976" y="12703"/>
                  </a:lnTo>
                  <a:cubicBezTo>
                    <a:pt x="20054" y="12787"/>
                    <a:pt x="20148" y="12822"/>
                    <a:pt x="20256" y="12822"/>
                  </a:cubicBezTo>
                  <a:lnTo>
                    <a:pt x="20294" y="12822"/>
                  </a:lnTo>
                  <a:cubicBezTo>
                    <a:pt x="20403" y="12806"/>
                    <a:pt x="20508" y="12738"/>
                    <a:pt x="20575" y="12638"/>
                  </a:cubicBezTo>
                  <a:lnTo>
                    <a:pt x="21402" y="11380"/>
                  </a:lnTo>
                  <a:cubicBezTo>
                    <a:pt x="21548" y="11159"/>
                    <a:pt x="21522" y="10802"/>
                    <a:pt x="21349" y="10615"/>
                  </a:cubicBezTo>
                  <a:lnTo>
                    <a:pt x="18429" y="7523"/>
                  </a:lnTo>
                  <a:lnTo>
                    <a:pt x="18429" y="599"/>
                  </a:lnTo>
                  <a:cubicBezTo>
                    <a:pt x="18429" y="294"/>
                    <a:pt x="18242" y="55"/>
                    <a:pt x="18002" y="55"/>
                  </a:cubicBezTo>
                  <a:lnTo>
                    <a:pt x="15442" y="55"/>
                  </a:lnTo>
                  <a:cubicBezTo>
                    <a:pt x="15203" y="55"/>
                    <a:pt x="15015" y="294"/>
                    <a:pt x="15015" y="599"/>
                  </a:cubicBezTo>
                  <a:lnTo>
                    <a:pt x="15015" y="3909"/>
                  </a:lnTo>
                  <a:lnTo>
                    <a:pt x="11763" y="446"/>
                  </a:lnTo>
                  <a:cubicBezTo>
                    <a:pt x="11482" y="149"/>
                    <a:pt x="11114" y="0"/>
                    <a:pt x="10748" y="0"/>
                  </a:cubicBezTo>
                  <a:close/>
                  <a:moveTo>
                    <a:pt x="10692" y="4213"/>
                  </a:moveTo>
                  <a:lnTo>
                    <a:pt x="3025" y="12261"/>
                  </a:lnTo>
                  <a:cubicBezTo>
                    <a:pt x="3025" y="12295"/>
                    <a:pt x="3014" y="12331"/>
                    <a:pt x="3014" y="12364"/>
                  </a:cubicBezTo>
                  <a:lnTo>
                    <a:pt x="3014" y="20512"/>
                  </a:lnTo>
                  <a:cubicBezTo>
                    <a:pt x="3014" y="21107"/>
                    <a:pt x="3399" y="21600"/>
                    <a:pt x="3864" y="21600"/>
                  </a:cubicBezTo>
                  <a:lnTo>
                    <a:pt x="8984" y="21600"/>
                  </a:lnTo>
                  <a:lnTo>
                    <a:pt x="8984" y="15079"/>
                  </a:lnTo>
                  <a:lnTo>
                    <a:pt x="12398" y="15079"/>
                  </a:lnTo>
                  <a:lnTo>
                    <a:pt x="12398" y="21600"/>
                  </a:lnTo>
                  <a:lnTo>
                    <a:pt x="17519" y="21600"/>
                  </a:lnTo>
                  <a:cubicBezTo>
                    <a:pt x="17987" y="21600"/>
                    <a:pt x="18373" y="21107"/>
                    <a:pt x="18373" y="20512"/>
                  </a:cubicBezTo>
                  <a:lnTo>
                    <a:pt x="18373" y="12364"/>
                  </a:lnTo>
                  <a:cubicBezTo>
                    <a:pt x="18373" y="12331"/>
                    <a:pt x="18373" y="12295"/>
                    <a:pt x="18358" y="12261"/>
                  </a:cubicBezTo>
                  <a:lnTo>
                    <a:pt x="10692" y="4213"/>
                  </a:lnTo>
                  <a:close/>
                </a:path>
              </a:pathLst>
            </a:custGeom>
            <a:solidFill>
              <a:srgbClr val="FBAF0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282190" y="2432685"/>
            <a:ext cx="4806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5160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三、信息教学环境支撑</a:t>
            </a:r>
            <a:endParaRPr lang="zh-CN" altLang="zh-CN" sz="2000">
              <a:latin typeface="方正宋黑简体" panose="02010601030101010101" charset="-122"/>
              <a:ea typeface="方正宋黑简体" panose="02010601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73660" y="976630"/>
            <a:ext cx="8954135" cy="4042410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-201930" y="4696460"/>
            <a:ext cx="2856230" cy="321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zh-CN" altLang="zh-CN" sz="1500" b="1" spc="50" dirty="0" smtClean="0">
                <a:ln w="11430">
                  <a:noFill/>
                </a:ln>
                <a:solidFill>
                  <a:srgbClr val="FFFFFF">
                    <a:lumMod val="25000"/>
                  </a:srgb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zh-CN" sz="1500" b="1" spc="50" dirty="0">
                <a:ln w="11430">
                  <a:noFill/>
                </a:ln>
                <a:solidFill>
                  <a:srgbClr val="FFFFFF">
                    <a:lumMod val="25000"/>
                  </a:srgb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工作实施方案</a:t>
            </a:r>
            <a:endParaRPr lang="zh-CN" altLang="en-US" sz="1500" b="1" spc="50" dirty="0">
              <a:ln w="11430">
                <a:noFill/>
              </a:ln>
              <a:solidFill>
                <a:srgbClr val="FFFFFF">
                  <a:lumMod val="25000"/>
                </a:srgb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351405" y="4695825"/>
            <a:ext cx="1901190" cy="321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zh-CN" altLang="zh-CN" sz="1500" b="1" spc="50" dirty="0" smtClean="0">
                <a:ln w="11430">
                  <a:noFill/>
                </a:ln>
                <a:solidFill>
                  <a:srgbClr val="FFFFFF">
                    <a:lumMod val="25000"/>
                  </a:srgb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教学</a:t>
            </a:r>
            <a:r>
              <a:rPr lang="zh-CN" altLang="zh-CN" sz="1500" b="1" spc="50" dirty="0">
                <a:ln w="11430">
                  <a:noFill/>
                </a:ln>
                <a:solidFill>
                  <a:srgbClr val="FFFFFF">
                    <a:lumMod val="25000"/>
                  </a:srgb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能力竞赛规程</a:t>
            </a:r>
            <a:endParaRPr lang="zh-CN" altLang="en-US" sz="1500" b="1" spc="50" dirty="0">
              <a:ln w="11430">
                <a:noFill/>
              </a:ln>
              <a:solidFill>
                <a:srgbClr val="FFFFFF">
                  <a:lumMod val="25000"/>
                </a:srgb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85810" y="1097356"/>
            <a:ext cx="7333386" cy="3683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700" b="1" smtClean="0">
                <a:solidFill>
                  <a:srgbClr val="FF0000"/>
                </a:solidFill>
                <a:ea typeface="宋体" panose="02010600030101010101" pitchFamily="2" charset="-122"/>
              </a:rPr>
              <a:t>  </a:t>
            </a:r>
            <a:r>
              <a:rPr lang="zh-CN" altLang="en-US" sz="1800" b="1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   </a:t>
            </a:r>
            <a:r>
              <a:rPr lang="zh-CN" altLang="zh-CN" sz="1800" b="1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教师</a:t>
            </a:r>
            <a:r>
              <a:rPr lang="zh-CN" altLang="zh-CN" sz="1800" b="1" dirty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是信息化教学的设计者，也是信息化教学的</a:t>
            </a:r>
            <a:r>
              <a:rPr lang="zh-CN" altLang="zh-CN" sz="1800" b="1" dirty="0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受益者</a:t>
            </a:r>
            <a:r>
              <a:rPr lang="zh-CN" altLang="en-US" sz="1800" b="1" dirty="0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。</a:t>
            </a: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315918" y="1226458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05" y="1652905"/>
            <a:ext cx="1985645" cy="2992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565" y="1653540"/>
            <a:ext cx="2053590" cy="2992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7" r="10034"/>
          <a:stretch>
            <a:fillRect/>
          </a:stretch>
        </p:blipFill>
        <p:spPr>
          <a:xfrm>
            <a:off x="4420235" y="1652905"/>
            <a:ext cx="2193290" cy="29927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75" y="1624330"/>
            <a:ext cx="2280920" cy="299021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566285" y="4696460"/>
            <a:ext cx="1901190" cy="321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zh-CN" altLang="en-US" sz="1500" b="1" spc="50" dirty="0">
                <a:ln w="11430">
                  <a:noFill/>
                </a:ln>
                <a:solidFill>
                  <a:srgbClr val="FFFFFF">
                    <a:lumMod val="25000"/>
                  </a:srgb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课程学分替代办法</a:t>
            </a:r>
          </a:p>
        </p:txBody>
      </p:sp>
      <p:sp>
        <p:nvSpPr>
          <p:cNvPr id="5" name="矩形 4"/>
          <p:cNvSpPr/>
          <p:nvPr/>
        </p:nvSpPr>
        <p:spPr>
          <a:xfrm>
            <a:off x="6845935" y="4679950"/>
            <a:ext cx="1901190" cy="321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zh-CN" altLang="en-US" sz="1500" b="1" spc="50" dirty="0">
                <a:ln w="11430">
                  <a:noFill/>
                </a:ln>
                <a:solidFill>
                  <a:srgbClr val="FFFFFF">
                    <a:lumMod val="25000"/>
                  </a:srgb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在线课程认证标准</a:t>
            </a:r>
          </a:p>
        </p:txBody>
      </p:sp>
      <p:sp>
        <p:nvSpPr>
          <p:cNvPr id="8" name="矩形 7"/>
          <p:cNvSpPr/>
          <p:nvPr/>
        </p:nvSpPr>
        <p:spPr>
          <a:xfrm>
            <a:off x="-26035" y="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7" y="4953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0263" y="99095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、制度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建设：营造良好氛围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淘宝网Chenying0907出品 43"/>
          <p:cNvGrpSpPr/>
          <p:nvPr/>
        </p:nvGrpSpPr>
        <p:grpSpPr>
          <a:xfrm>
            <a:off x="3804917" y="2988124"/>
            <a:ext cx="1101141" cy="1385569"/>
            <a:chOff x="2407383" y="3335022"/>
            <a:chExt cx="1101413" cy="1385911"/>
          </a:xfrm>
        </p:grpSpPr>
        <p:sp>
          <p:nvSpPr>
            <p:cNvPr id="11" name="淘宝网Chenying0907出品 34"/>
            <p:cNvSpPr/>
            <p:nvPr/>
          </p:nvSpPr>
          <p:spPr>
            <a:xfrm rot="19800000">
              <a:off x="2407383" y="3335022"/>
              <a:ext cx="1077642" cy="1385911"/>
            </a:xfrm>
            <a:custGeom>
              <a:avLst/>
              <a:gdLst/>
              <a:ahLst/>
              <a:cxnLst/>
              <a:rect l="l" t="t" r="r" b="b"/>
              <a:pathLst>
                <a:path w="1118836" h="1438889">
                  <a:moveTo>
                    <a:pt x="548270" y="0"/>
                  </a:moveTo>
                  <a:lnTo>
                    <a:pt x="721662" y="346785"/>
                  </a:lnTo>
                  <a:cubicBezTo>
                    <a:pt x="951885" y="413972"/>
                    <a:pt x="1118836" y="627225"/>
                    <a:pt x="1118836" y="879471"/>
                  </a:cubicBezTo>
                  <a:cubicBezTo>
                    <a:pt x="1118836" y="1188429"/>
                    <a:pt x="868376" y="1438889"/>
                    <a:pt x="559418" y="1438889"/>
                  </a:cubicBezTo>
                  <a:cubicBezTo>
                    <a:pt x="250460" y="1438889"/>
                    <a:pt x="0" y="1188429"/>
                    <a:pt x="0" y="879471"/>
                  </a:cubicBezTo>
                  <a:cubicBezTo>
                    <a:pt x="0" y="636984"/>
                    <a:pt x="154283" y="430531"/>
                    <a:pt x="370781" y="35497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  <p:sp>
          <p:nvSpPr>
            <p:cNvPr id="42" name="淘宝网Chenying0907出品 41"/>
            <p:cNvSpPr/>
            <p:nvPr/>
          </p:nvSpPr>
          <p:spPr>
            <a:xfrm rot="3600000">
              <a:off x="2540930" y="3679354"/>
              <a:ext cx="967866" cy="96786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pic>
        <p:nvPicPr>
          <p:cNvPr id="4" name="淘宝网Chenying0907出品 4" descr="C:\Users\Administrator\Desktop\微立体创业计划\0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02" y="1087707"/>
            <a:ext cx="609451" cy="609451"/>
          </a:xfrm>
          <a:prstGeom prst="rect">
            <a:avLst/>
          </a:prstGeom>
          <a:noFill/>
          <a:effectLst>
            <a:outerShdw blurRad="127000" dist="63500" dir="3000000" sx="104000" sy="104000" algn="tl" rotWithShape="0">
              <a:prstClr val="black">
                <a:alpha val="3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淘宝网Chenying0907出品 7"/>
          <p:cNvGrpSpPr/>
          <p:nvPr/>
        </p:nvGrpSpPr>
        <p:grpSpPr>
          <a:xfrm>
            <a:off x="8265160" y="133985"/>
            <a:ext cx="540385" cy="474345"/>
            <a:chOff x="235091" y="185120"/>
            <a:chExt cx="540305" cy="474307"/>
          </a:xfrm>
        </p:grpSpPr>
        <p:sp>
          <p:nvSpPr>
            <p:cNvPr id="9" name="淘宝网Chenying0907出品 8"/>
            <p:cNvSpPr/>
            <p:nvPr/>
          </p:nvSpPr>
          <p:spPr>
            <a:xfrm>
              <a:off x="235091" y="185120"/>
              <a:ext cx="208967" cy="1067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00" b="0" dirty="0">
                  <a:solidFill>
                    <a:schemeClr val="accent3">
                      <a:lumMod val="50000"/>
                    </a:schemeClr>
                  </a:solidFill>
                  <a:latin typeface="Impact" panose="020B0806030902050204" pitchFamily="34" charset="0"/>
                </a:rPr>
                <a:t>LOGO</a:t>
              </a:r>
              <a:endParaRPr lang="zh-CN" altLang="en-US" sz="100" b="0" dirty="0">
                <a:solidFill>
                  <a:schemeClr val="accent3">
                    <a:lumMod val="50000"/>
                  </a:scheme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" name="淘宝网Chenying0907出品 9"/>
            <p:cNvSpPr/>
            <p:nvPr/>
          </p:nvSpPr>
          <p:spPr>
            <a:xfrm>
              <a:off x="292677" y="460623"/>
              <a:ext cx="482719" cy="1988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700" b="0" dirty="0" smtClean="0">
                  <a:solidFill>
                    <a:srgbClr val="C00000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TEXT ERE</a:t>
              </a:r>
              <a:endParaRPr lang="zh-CN" altLang="en-US" sz="700" b="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淘宝网Chenying0907出品 11"/>
          <p:cNvGrpSpPr/>
          <p:nvPr/>
        </p:nvGrpSpPr>
        <p:grpSpPr>
          <a:xfrm rot="10102117">
            <a:off x="357949" y="2588567"/>
            <a:ext cx="1061410" cy="137902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chemeClr val="tx1"/>
                </a:solidFill>
              </a:endParaRPr>
            </a:p>
          </p:txBody>
        </p:sp>
        <p:sp>
          <p:nvSpPr>
            <p:cNvPr id="14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grpSp>
        <p:nvGrpSpPr>
          <p:cNvPr id="19" name="淘宝网Chenying0907出品 18"/>
          <p:cNvGrpSpPr/>
          <p:nvPr/>
        </p:nvGrpSpPr>
        <p:grpSpPr>
          <a:xfrm rot="11181928">
            <a:off x="6280233" y="900727"/>
            <a:ext cx="1061410" cy="137902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solidFill>
                  <a:schemeClr val="tx1"/>
                </a:solidFill>
              </a:endParaRPr>
            </a:p>
          </p:txBody>
        </p:sp>
        <p:sp>
          <p:nvSpPr>
            <p:cNvPr id="2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/>
            </a:p>
          </p:txBody>
        </p:sp>
      </p:grpSp>
      <p:sp>
        <p:nvSpPr>
          <p:cNvPr id="23" name="淘宝网Chenying0907出品 6"/>
          <p:cNvSpPr/>
          <p:nvPr/>
        </p:nvSpPr>
        <p:spPr bwMode="auto">
          <a:xfrm>
            <a:off x="494" y="2490054"/>
            <a:ext cx="9143330" cy="2653764"/>
          </a:xfrm>
          <a:custGeom>
            <a:avLst/>
            <a:gdLst>
              <a:gd name="T0" fmla="*/ 3078 w 4268"/>
              <a:gd name="T1" fmla="*/ 3 h 1326"/>
              <a:gd name="T2" fmla="*/ 3355 w 4268"/>
              <a:gd name="T3" fmla="*/ 18 h 1326"/>
              <a:gd name="T4" fmla="*/ 3647 w 4268"/>
              <a:gd name="T5" fmla="*/ 50 h 1326"/>
              <a:gd name="T6" fmla="*/ 3951 w 4268"/>
              <a:gd name="T7" fmla="*/ 100 h 1326"/>
              <a:gd name="T8" fmla="*/ 4268 w 4268"/>
              <a:gd name="T9" fmla="*/ 168 h 1326"/>
              <a:gd name="T10" fmla="*/ 4106 w 4268"/>
              <a:gd name="T11" fmla="*/ 140 h 1326"/>
              <a:gd name="T12" fmla="*/ 3795 w 4268"/>
              <a:gd name="T13" fmla="*/ 80 h 1326"/>
              <a:gd name="T14" fmla="*/ 3499 w 4268"/>
              <a:gd name="T15" fmla="*/ 40 h 1326"/>
              <a:gd name="T16" fmla="*/ 3215 w 4268"/>
              <a:gd name="T17" fmla="*/ 16 h 1326"/>
              <a:gd name="T18" fmla="*/ 2943 w 4268"/>
              <a:gd name="T19" fmla="*/ 9 h 1326"/>
              <a:gd name="T20" fmla="*/ 2636 w 4268"/>
              <a:gd name="T21" fmla="*/ 18 h 1326"/>
              <a:gd name="T22" fmla="*/ 2348 w 4268"/>
              <a:gd name="T23" fmla="*/ 48 h 1326"/>
              <a:gd name="T24" fmla="*/ 2077 w 4268"/>
              <a:gd name="T25" fmla="*/ 93 h 1326"/>
              <a:gd name="T26" fmla="*/ 1825 w 4268"/>
              <a:gd name="T27" fmla="*/ 153 h 1326"/>
              <a:gd name="T28" fmla="*/ 1589 w 4268"/>
              <a:gd name="T29" fmla="*/ 225 h 1326"/>
              <a:gd name="T30" fmla="*/ 1370 w 4268"/>
              <a:gd name="T31" fmla="*/ 308 h 1326"/>
              <a:gd name="T32" fmla="*/ 1169 w 4268"/>
              <a:gd name="T33" fmla="*/ 398 h 1326"/>
              <a:gd name="T34" fmla="*/ 985 w 4268"/>
              <a:gd name="T35" fmla="*/ 494 h 1326"/>
              <a:gd name="T36" fmla="*/ 817 w 4268"/>
              <a:gd name="T37" fmla="*/ 595 h 1326"/>
              <a:gd name="T38" fmla="*/ 666 w 4268"/>
              <a:gd name="T39" fmla="*/ 696 h 1326"/>
              <a:gd name="T40" fmla="*/ 531 w 4268"/>
              <a:gd name="T41" fmla="*/ 797 h 1326"/>
              <a:gd name="T42" fmla="*/ 412 w 4268"/>
              <a:gd name="T43" fmla="*/ 895 h 1326"/>
              <a:gd name="T44" fmla="*/ 308 w 4268"/>
              <a:gd name="T45" fmla="*/ 988 h 1326"/>
              <a:gd name="T46" fmla="*/ 221 w 4268"/>
              <a:gd name="T47" fmla="*/ 1075 h 1326"/>
              <a:gd name="T48" fmla="*/ 149 w 4268"/>
              <a:gd name="T49" fmla="*/ 1151 h 1326"/>
              <a:gd name="T50" fmla="*/ 91 w 4268"/>
              <a:gd name="T51" fmla="*/ 1217 h 1326"/>
              <a:gd name="T52" fmla="*/ 49 w 4268"/>
              <a:gd name="T53" fmla="*/ 1269 h 1326"/>
              <a:gd name="T54" fmla="*/ 22 w 4268"/>
              <a:gd name="T55" fmla="*/ 1305 h 1326"/>
              <a:gd name="T56" fmla="*/ 8 w 4268"/>
              <a:gd name="T57" fmla="*/ 1323 h 1326"/>
              <a:gd name="T58" fmla="*/ 6 w 4268"/>
              <a:gd name="T59" fmla="*/ 1326 h 1326"/>
              <a:gd name="T60" fmla="*/ 1 w 4268"/>
              <a:gd name="T61" fmla="*/ 1318 h 1326"/>
              <a:gd name="T62" fmla="*/ 17 w 4268"/>
              <a:gd name="T63" fmla="*/ 1298 h 1326"/>
              <a:gd name="T64" fmla="*/ 47 w 4268"/>
              <a:gd name="T65" fmla="*/ 1259 h 1326"/>
              <a:gd name="T66" fmla="*/ 93 w 4268"/>
              <a:gd name="T67" fmla="*/ 1203 h 1326"/>
              <a:gd name="T68" fmla="*/ 154 w 4268"/>
              <a:gd name="T69" fmla="*/ 1135 h 1326"/>
              <a:gd name="T70" fmla="*/ 230 w 4268"/>
              <a:gd name="T71" fmla="*/ 1053 h 1326"/>
              <a:gd name="T72" fmla="*/ 324 w 4268"/>
              <a:gd name="T73" fmla="*/ 964 h 1326"/>
              <a:gd name="T74" fmla="*/ 434 w 4268"/>
              <a:gd name="T75" fmla="*/ 867 h 1326"/>
              <a:gd name="T76" fmla="*/ 561 w 4268"/>
              <a:gd name="T77" fmla="*/ 765 h 1326"/>
              <a:gd name="T78" fmla="*/ 703 w 4268"/>
              <a:gd name="T79" fmla="*/ 661 h 1326"/>
              <a:gd name="T80" fmla="*/ 864 w 4268"/>
              <a:gd name="T81" fmla="*/ 556 h 1326"/>
              <a:gd name="T82" fmla="*/ 1040 w 4268"/>
              <a:gd name="T83" fmla="*/ 455 h 1326"/>
              <a:gd name="T84" fmla="*/ 1235 w 4268"/>
              <a:gd name="T85" fmla="*/ 358 h 1326"/>
              <a:gd name="T86" fmla="*/ 1448 w 4268"/>
              <a:gd name="T87" fmla="*/ 268 h 1326"/>
              <a:gd name="T88" fmla="*/ 1678 w 4268"/>
              <a:gd name="T89" fmla="*/ 188 h 1326"/>
              <a:gd name="T90" fmla="*/ 1927 w 4268"/>
              <a:gd name="T91" fmla="*/ 119 h 1326"/>
              <a:gd name="T92" fmla="*/ 2194 w 4268"/>
              <a:gd name="T93" fmla="*/ 63 h 1326"/>
              <a:gd name="T94" fmla="*/ 2480 w 4268"/>
              <a:gd name="T95" fmla="*/ 23 h 1326"/>
              <a:gd name="T96" fmla="*/ 2784 w 4268"/>
              <a:gd name="T97" fmla="*/ 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68" h="1326">
                <a:moveTo>
                  <a:pt x="2943" y="0"/>
                </a:moveTo>
                <a:lnTo>
                  <a:pt x="3078" y="3"/>
                </a:lnTo>
                <a:lnTo>
                  <a:pt x="3215" y="8"/>
                </a:lnTo>
                <a:lnTo>
                  <a:pt x="3355" y="18"/>
                </a:lnTo>
                <a:lnTo>
                  <a:pt x="3500" y="31"/>
                </a:lnTo>
                <a:lnTo>
                  <a:pt x="3647" y="50"/>
                </a:lnTo>
                <a:lnTo>
                  <a:pt x="3797" y="72"/>
                </a:lnTo>
                <a:lnTo>
                  <a:pt x="3951" y="100"/>
                </a:lnTo>
                <a:lnTo>
                  <a:pt x="4109" y="132"/>
                </a:lnTo>
                <a:lnTo>
                  <a:pt x="4268" y="168"/>
                </a:lnTo>
                <a:lnTo>
                  <a:pt x="4267" y="176"/>
                </a:lnTo>
                <a:lnTo>
                  <a:pt x="4106" y="140"/>
                </a:lnTo>
                <a:lnTo>
                  <a:pt x="3950" y="107"/>
                </a:lnTo>
                <a:lnTo>
                  <a:pt x="3795" y="80"/>
                </a:lnTo>
                <a:lnTo>
                  <a:pt x="3645" y="58"/>
                </a:lnTo>
                <a:lnTo>
                  <a:pt x="3499" y="40"/>
                </a:lnTo>
                <a:lnTo>
                  <a:pt x="3355" y="26"/>
                </a:lnTo>
                <a:lnTo>
                  <a:pt x="3215" y="16"/>
                </a:lnTo>
                <a:lnTo>
                  <a:pt x="3078" y="10"/>
                </a:lnTo>
                <a:lnTo>
                  <a:pt x="2943" y="9"/>
                </a:lnTo>
                <a:lnTo>
                  <a:pt x="2788" y="12"/>
                </a:lnTo>
                <a:lnTo>
                  <a:pt x="2636" y="18"/>
                </a:lnTo>
                <a:lnTo>
                  <a:pt x="2490" y="31"/>
                </a:lnTo>
                <a:lnTo>
                  <a:pt x="2348" y="48"/>
                </a:lnTo>
                <a:lnTo>
                  <a:pt x="2210" y="69"/>
                </a:lnTo>
                <a:lnTo>
                  <a:pt x="2077" y="93"/>
                </a:lnTo>
                <a:lnTo>
                  <a:pt x="1949" y="122"/>
                </a:lnTo>
                <a:lnTo>
                  <a:pt x="1825" y="153"/>
                </a:lnTo>
                <a:lnTo>
                  <a:pt x="1704" y="188"/>
                </a:lnTo>
                <a:lnTo>
                  <a:pt x="1589" y="225"/>
                </a:lnTo>
                <a:lnTo>
                  <a:pt x="1478" y="265"/>
                </a:lnTo>
                <a:lnTo>
                  <a:pt x="1370" y="308"/>
                </a:lnTo>
                <a:lnTo>
                  <a:pt x="1268" y="352"/>
                </a:lnTo>
                <a:lnTo>
                  <a:pt x="1169" y="398"/>
                </a:lnTo>
                <a:lnTo>
                  <a:pt x="1075" y="446"/>
                </a:lnTo>
                <a:lnTo>
                  <a:pt x="985" y="494"/>
                </a:lnTo>
                <a:lnTo>
                  <a:pt x="899" y="545"/>
                </a:lnTo>
                <a:lnTo>
                  <a:pt x="817" y="595"/>
                </a:lnTo>
                <a:lnTo>
                  <a:pt x="739" y="646"/>
                </a:lnTo>
                <a:lnTo>
                  <a:pt x="666" y="696"/>
                </a:lnTo>
                <a:lnTo>
                  <a:pt x="597" y="748"/>
                </a:lnTo>
                <a:lnTo>
                  <a:pt x="531" y="797"/>
                </a:lnTo>
                <a:lnTo>
                  <a:pt x="470" y="847"/>
                </a:lnTo>
                <a:lnTo>
                  <a:pt x="412" y="895"/>
                </a:lnTo>
                <a:lnTo>
                  <a:pt x="359" y="943"/>
                </a:lnTo>
                <a:lnTo>
                  <a:pt x="308" y="988"/>
                </a:lnTo>
                <a:lnTo>
                  <a:pt x="263" y="1032"/>
                </a:lnTo>
                <a:lnTo>
                  <a:pt x="221" y="1075"/>
                </a:lnTo>
                <a:lnTo>
                  <a:pt x="183" y="1115"/>
                </a:lnTo>
                <a:lnTo>
                  <a:pt x="149" y="1151"/>
                </a:lnTo>
                <a:lnTo>
                  <a:pt x="118" y="1186"/>
                </a:lnTo>
                <a:lnTo>
                  <a:pt x="91" y="1217"/>
                </a:lnTo>
                <a:lnTo>
                  <a:pt x="69" y="1246"/>
                </a:lnTo>
                <a:lnTo>
                  <a:pt x="49" y="1269"/>
                </a:lnTo>
                <a:lnTo>
                  <a:pt x="34" y="1288"/>
                </a:lnTo>
                <a:lnTo>
                  <a:pt x="22" y="1305"/>
                </a:lnTo>
                <a:lnTo>
                  <a:pt x="13" y="1317"/>
                </a:lnTo>
                <a:lnTo>
                  <a:pt x="8" y="1323"/>
                </a:lnTo>
                <a:lnTo>
                  <a:pt x="6" y="1326"/>
                </a:lnTo>
                <a:lnTo>
                  <a:pt x="6" y="1326"/>
                </a:lnTo>
                <a:lnTo>
                  <a:pt x="0" y="1321"/>
                </a:lnTo>
                <a:lnTo>
                  <a:pt x="1" y="1318"/>
                </a:lnTo>
                <a:lnTo>
                  <a:pt x="8" y="1310"/>
                </a:lnTo>
                <a:lnTo>
                  <a:pt x="17" y="1298"/>
                </a:lnTo>
                <a:lnTo>
                  <a:pt x="30" y="1281"/>
                </a:lnTo>
                <a:lnTo>
                  <a:pt x="47" y="1259"/>
                </a:lnTo>
                <a:lnTo>
                  <a:pt x="67" y="1233"/>
                </a:lnTo>
                <a:lnTo>
                  <a:pt x="93" y="1203"/>
                </a:lnTo>
                <a:lnTo>
                  <a:pt x="122" y="1171"/>
                </a:lnTo>
                <a:lnTo>
                  <a:pt x="154" y="1135"/>
                </a:lnTo>
                <a:lnTo>
                  <a:pt x="190" y="1094"/>
                </a:lnTo>
                <a:lnTo>
                  <a:pt x="230" y="1053"/>
                </a:lnTo>
                <a:lnTo>
                  <a:pt x="276" y="1009"/>
                </a:lnTo>
                <a:lnTo>
                  <a:pt x="324" y="964"/>
                </a:lnTo>
                <a:lnTo>
                  <a:pt x="377" y="916"/>
                </a:lnTo>
                <a:lnTo>
                  <a:pt x="434" y="867"/>
                </a:lnTo>
                <a:lnTo>
                  <a:pt x="495" y="816"/>
                </a:lnTo>
                <a:lnTo>
                  <a:pt x="561" y="765"/>
                </a:lnTo>
                <a:lnTo>
                  <a:pt x="629" y="713"/>
                </a:lnTo>
                <a:lnTo>
                  <a:pt x="703" y="661"/>
                </a:lnTo>
                <a:lnTo>
                  <a:pt x="781" y="609"/>
                </a:lnTo>
                <a:lnTo>
                  <a:pt x="864" y="556"/>
                </a:lnTo>
                <a:lnTo>
                  <a:pt x="949" y="506"/>
                </a:lnTo>
                <a:lnTo>
                  <a:pt x="1040" y="455"/>
                </a:lnTo>
                <a:lnTo>
                  <a:pt x="1136" y="406"/>
                </a:lnTo>
                <a:lnTo>
                  <a:pt x="1235" y="358"/>
                </a:lnTo>
                <a:lnTo>
                  <a:pt x="1339" y="312"/>
                </a:lnTo>
                <a:lnTo>
                  <a:pt x="1448" y="268"/>
                </a:lnTo>
                <a:lnTo>
                  <a:pt x="1560" y="226"/>
                </a:lnTo>
                <a:lnTo>
                  <a:pt x="1678" y="188"/>
                </a:lnTo>
                <a:lnTo>
                  <a:pt x="1800" y="151"/>
                </a:lnTo>
                <a:lnTo>
                  <a:pt x="1927" y="119"/>
                </a:lnTo>
                <a:lnTo>
                  <a:pt x="2058" y="89"/>
                </a:lnTo>
                <a:lnTo>
                  <a:pt x="2194" y="63"/>
                </a:lnTo>
                <a:lnTo>
                  <a:pt x="2335" y="41"/>
                </a:lnTo>
                <a:lnTo>
                  <a:pt x="2480" y="23"/>
                </a:lnTo>
                <a:lnTo>
                  <a:pt x="2630" y="12"/>
                </a:lnTo>
                <a:lnTo>
                  <a:pt x="2784" y="3"/>
                </a:lnTo>
                <a:lnTo>
                  <a:pt x="2943" y="0"/>
                </a:lnTo>
                <a:close/>
              </a:path>
            </a:pathLst>
          </a:custGeom>
          <a:solidFill>
            <a:srgbClr val="969696"/>
          </a:solidFill>
          <a:ln w="28575">
            <a:solidFill>
              <a:srgbClr val="969696"/>
            </a:solidFill>
            <a:prstDash val="solid"/>
            <a:round/>
          </a:ln>
        </p:spPr>
        <p:txBody>
          <a:bodyPr vert="horz" wrap="square" lIns="98182" tIns="49091" rIns="98182" bIns="49091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00" kern="0">
              <a:solidFill>
                <a:srgbClr val="000000"/>
              </a:solidFill>
              <a:latin typeface="微软雅黑" panose="020B0503020204020204"/>
              <a:ea typeface="微软雅黑" panose="020B0503020204020204"/>
              <a:sym typeface="Gill Sans" charset="0"/>
            </a:endParaRPr>
          </a:p>
        </p:txBody>
      </p:sp>
      <p:sp>
        <p:nvSpPr>
          <p:cNvPr id="24" name="Oval 9"/>
          <p:cNvSpPr/>
          <p:nvPr/>
        </p:nvSpPr>
        <p:spPr bwMode="auto">
          <a:xfrm>
            <a:off x="887844" y="4016999"/>
            <a:ext cx="272967" cy="269659"/>
          </a:xfrm>
          <a:prstGeom prst="ellipse">
            <a:avLst/>
          </a:prstGeom>
          <a:solidFill>
            <a:srgbClr val="00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182" tIns="49091" rIns="98182" bIns="49091" numCol="1" rtlCol="0" anchor="t" anchorCtr="0" compatLnSpc="1"/>
          <a:lstStyle/>
          <a:p>
            <a:pPr marL="0" marR="0" lvl="0" indent="0" algn="ctr" defTabSz="98171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/>
              <a:ea typeface="微软雅黑" panose="020B0503020204020204"/>
              <a:sym typeface="Gill Sans" charset="0"/>
            </a:endParaRPr>
          </a:p>
        </p:txBody>
      </p:sp>
      <p:sp>
        <p:nvSpPr>
          <p:cNvPr id="27" name="Oval 99"/>
          <p:cNvSpPr/>
          <p:nvPr/>
        </p:nvSpPr>
        <p:spPr bwMode="auto">
          <a:xfrm>
            <a:off x="3761006" y="2686226"/>
            <a:ext cx="272967" cy="269659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182" tIns="49091" rIns="98182" bIns="49091" numCol="1" rtlCol="0" anchor="t" anchorCtr="0" compatLnSpc="1"/>
          <a:lstStyle/>
          <a:p>
            <a:pPr marL="0" marR="0" lvl="0" indent="0" algn="ctr" defTabSz="98171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/>
              <a:ea typeface="微软雅黑" panose="020B0503020204020204"/>
              <a:sym typeface="Gill Sans" charset="0"/>
            </a:endParaRPr>
          </a:p>
        </p:txBody>
      </p:sp>
      <p:sp>
        <p:nvSpPr>
          <p:cNvPr id="28" name="Oval 99"/>
          <p:cNvSpPr/>
          <p:nvPr/>
        </p:nvSpPr>
        <p:spPr bwMode="auto">
          <a:xfrm>
            <a:off x="6614232" y="2359407"/>
            <a:ext cx="272967" cy="269659"/>
          </a:xfrm>
          <a:prstGeom prst="ellipse">
            <a:avLst/>
          </a:prstGeom>
          <a:solidFill>
            <a:srgbClr val="000000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8182" tIns="49091" rIns="98182" bIns="49091" numCol="1" rtlCol="0" anchor="t" anchorCtr="0" compatLnSpc="1"/>
          <a:lstStyle/>
          <a:p>
            <a:pPr marL="0" marR="0" lvl="0" indent="0" algn="ctr" defTabSz="98171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6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/>
              <a:ea typeface="微软雅黑" panose="020B0503020204020204"/>
              <a:sym typeface="Gill Sans" charset="0"/>
            </a:endParaRPr>
          </a:p>
        </p:txBody>
      </p:sp>
      <p:sp>
        <p:nvSpPr>
          <p:cNvPr id="30" name="淘宝网Chenying0907出品 17"/>
          <p:cNvSpPr/>
          <p:nvPr/>
        </p:nvSpPr>
        <p:spPr bwMode="auto">
          <a:xfrm>
            <a:off x="1030605" y="4301490"/>
            <a:ext cx="2730500" cy="83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b="0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Lato Light" charset="0"/>
                <a:sym typeface="Lato Light" charset="0"/>
              </a:rPr>
              <a:t>《各类教学视频资源制作规范》</a:t>
            </a:r>
          </a:p>
        </p:txBody>
      </p:sp>
      <p:sp>
        <p:nvSpPr>
          <p:cNvPr id="31" name="淘宝网Chenying0907出品 17"/>
          <p:cNvSpPr/>
          <p:nvPr/>
        </p:nvSpPr>
        <p:spPr bwMode="auto">
          <a:xfrm>
            <a:off x="1405255" y="1991995"/>
            <a:ext cx="3910965" cy="83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b="0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Lato Light" charset="0"/>
                <a:sym typeface="Lato Light" charset="0"/>
              </a:rPr>
              <a:t>《湖南农业大学本科教育教学改革实施方案》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b="0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Lato Light" charset="0"/>
                <a:sym typeface="Lato Light" charset="0"/>
              </a:rPr>
              <a:t>《湖南农业大学在线开放课程建设方案》</a:t>
            </a:r>
          </a:p>
        </p:txBody>
      </p:sp>
      <p:sp>
        <p:nvSpPr>
          <p:cNvPr id="34" name="淘宝网Chenying0907出品 17"/>
          <p:cNvSpPr/>
          <p:nvPr/>
        </p:nvSpPr>
        <p:spPr bwMode="auto">
          <a:xfrm>
            <a:off x="5316220" y="2758440"/>
            <a:ext cx="365823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b="0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  <a:sym typeface="Lato Light" charset="0"/>
              </a:rPr>
              <a:t>《湖南农业大学加强混合课程建设工作若干意见》、《湖南农业大学在线开放课程认证标准基本指标体系》、《湖南农业大学混合式教学课程实施与管理细则》，</a:t>
            </a: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b="0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  <a:sym typeface="Lato Light" charset="0"/>
              </a:rPr>
              <a:t>制定“湖南农业大学混合式教学课程线下—面授教学评价表”等</a:t>
            </a:r>
          </a:p>
        </p:txBody>
      </p:sp>
      <p:sp>
        <p:nvSpPr>
          <p:cNvPr id="36" name="淘宝网Chenying0907出品 37"/>
          <p:cNvSpPr>
            <a:spLocks noChangeArrowheads="1"/>
          </p:cNvSpPr>
          <p:nvPr/>
        </p:nvSpPr>
        <p:spPr bwMode="auto">
          <a:xfrm>
            <a:off x="526003" y="2949095"/>
            <a:ext cx="718820" cy="38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900" b="0" dirty="0" smtClean="0">
                <a:solidFill>
                  <a:schemeClr val="accent3">
                    <a:lumMod val="50000"/>
                  </a:schemeClr>
                </a:solidFill>
                <a:sym typeface="微软雅黑" panose="020B0503020204020204" pitchFamily="34" charset="-122"/>
              </a:rPr>
              <a:t>201</a:t>
            </a:r>
            <a:r>
              <a:rPr lang="en-US" sz="1900" b="0" dirty="0" smtClean="0">
                <a:solidFill>
                  <a:schemeClr val="accent3">
                    <a:lumMod val="50000"/>
                  </a:schemeClr>
                </a:solidFill>
                <a:sym typeface="微软雅黑" panose="020B0503020204020204" pitchFamily="34" charset="-122"/>
              </a:rPr>
              <a:t>4</a:t>
            </a:r>
            <a:endParaRPr lang="en-US" sz="1900" b="0" dirty="0">
              <a:solidFill>
                <a:schemeClr val="accent3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0" name="淘宝网Chenying0907出品 37"/>
          <p:cNvSpPr>
            <a:spLocks noChangeArrowheads="1"/>
          </p:cNvSpPr>
          <p:nvPr/>
        </p:nvSpPr>
        <p:spPr bwMode="auto">
          <a:xfrm>
            <a:off x="6476733" y="1200648"/>
            <a:ext cx="718820" cy="38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900" b="0" dirty="0" smtClean="0">
                <a:solidFill>
                  <a:schemeClr val="accent3">
                    <a:lumMod val="50000"/>
                  </a:schemeClr>
                </a:solidFill>
                <a:sym typeface="微软雅黑" panose="020B0503020204020204" pitchFamily="34" charset="-122"/>
              </a:rPr>
              <a:t>2016</a:t>
            </a:r>
            <a:endParaRPr lang="zh-CN" altLang="en-US" sz="1900" b="0" dirty="0">
              <a:solidFill>
                <a:schemeClr val="accent3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35" y="-51435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2" y="5461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60463" y="54645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、制度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建设：营造良好氛围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1513840" y="1185545"/>
            <a:ext cx="21577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信息化教学管理</a:t>
            </a:r>
          </a:p>
        </p:txBody>
      </p:sp>
      <p:sp>
        <p:nvSpPr>
          <p:cNvPr id="53" name="淘宝网Chenying0907出品 37"/>
          <p:cNvSpPr>
            <a:spLocks noChangeArrowheads="1"/>
          </p:cNvSpPr>
          <p:nvPr/>
        </p:nvSpPr>
        <p:spPr bwMode="auto">
          <a:xfrm>
            <a:off x="4034203" y="3558473"/>
            <a:ext cx="718820" cy="38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900" b="0" dirty="0" smtClean="0">
                <a:solidFill>
                  <a:schemeClr val="bg1"/>
                </a:solidFill>
                <a:sym typeface="微软雅黑" panose="020B0503020204020204" pitchFamily="34" charset="-122"/>
              </a:rPr>
              <a:t>2015</a:t>
            </a:r>
            <a:endParaRPr lang="zh-CN" altLang="en-US" sz="1900" b="0" dirty="0">
              <a:solidFill>
                <a:schemeClr val="bg1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" presetClass="entr" presetSubtype="9" fill="hold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fill="hold" nodeType="withEffect" p14:presetBounceEnd="52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bldLvl="0" animBg="1"/>
          <p:bldP spid="24" grpId="0" bldLvl="0" animBg="1"/>
          <p:bldP spid="27" grpId="0" bldLvl="0" animBg="1"/>
          <p:bldP spid="28" grpId="0" bldLvl="0" animBg="1"/>
          <p:bldP spid="30" grpId="0"/>
          <p:bldP spid="31" grpId="0"/>
          <p:bldP spid="34" grpId="0"/>
          <p:bldP spid="36" grpId="0"/>
          <p:bldP spid="40" grpId="0"/>
          <p:bldP spid="52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bldLvl="0" animBg="1"/>
          <p:bldP spid="24" grpId="0" bldLvl="0" animBg="1"/>
          <p:bldP spid="27" grpId="0" bldLvl="0" animBg="1"/>
          <p:bldP spid="28" grpId="0" bldLvl="0" animBg="1"/>
          <p:bldP spid="30" grpId="0"/>
          <p:bldP spid="31" grpId="0"/>
          <p:bldP spid="34" grpId="0"/>
          <p:bldP spid="36" grpId="0"/>
          <p:bldP spid="40" grpId="0"/>
          <p:bldP spid="52" grpId="0"/>
          <p:bldP spid="5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4099" name="WindowsMediaPlayer1" r:id="rId2" imgW="9144500" imgH="5141625"/>
        </mc:Choice>
        <mc:Fallback>
          <p:control name="WindowsMediaPlayer1" r:id="rId2" imgW="9144500" imgH="5141625">
            <p:pic>
              <p:nvPicPr>
                <p:cNvPr id="0" name="WindowsMediaPlayer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0" cy="51435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236662" y="1460768"/>
            <a:ext cx="325750" cy="230695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硬件环境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781029" y="920019"/>
            <a:ext cx="3714750" cy="1999361"/>
          </a:xfrm>
          <a:prstGeom prst="roundRect">
            <a:avLst>
              <a:gd name="adj" fmla="val 4224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rgbClr val="F7F7F7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781029" y="2956238"/>
            <a:ext cx="3714750" cy="2063839"/>
          </a:xfrm>
          <a:prstGeom prst="roundRect">
            <a:avLst>
              <a:gd name="adj" fmla="val 3765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rgbClr val="F7F7F7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849158" y="915573"/>
            <a:ext cx="3714750" cy="1999361"/>
          </a:xfrm>
          <a:prstGeom prst="roundRect">
            <a:avLst>
              <a:gd name="adj" fmla="val 3585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rgbClr val="F7F7F7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855408" y="2956238"/>
            <a:ext cx="3714750" cy="2063839"/>
          </a:xfrm>
          <a:prstGeom prst="roundRect">
            <a:avLst>
              <a:gd name="adj" fmla="val 389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rgbClr val="F7F7F7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747" y="987178"/>
            <a:ext cx="3451547" cy="181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989" y="2987226"/>
            <a:ext cx="3433988" cy="196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310" y="3012039"/>
            <a:ext cx="3402989" cy="193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63" y="987178"/>
            <a:ext cx="3424114" cy="1814813"/>
          </a:xfrm>
          <a:prstGeom prst="rect">
            <a:avLst/>
          </a:prstGeom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79512" y="915569"/>
            <a:ext cx="8784976" cy="4104457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26035" y="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7" y="4953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21703" y="99095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2</a:t>
            </a:r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、环境优化：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层次多样、功能齐全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4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/4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" dur="4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0" y="0"/>
                                      <p:to x="120000" y="120000"/>
                                    </p:animScale>
                                    <p:anim to="" calcmode="lin" valueType="num">
                                      <p:cBhvr>
                                        <p:cTn id="9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" dur="3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20000" y="120000"/>
                                      <p:to x="100000" y="100000"/>
                                    </p:animScale>
                                    <p:animEffect filter="circle(in)">
                                      <p:cBhvr>
                                        <p:cTn id="11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79512" y="915569"/>
            <a:ext cx="8784976" cy="4104457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752432" y="1639165"/>
            <a:ext cx="3708000" cy="3308846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80111" y="1639165"/>
            <a:ext cx="3708000" cy="3308846"/>
          </a:xfrm>
          <a:prstGeom prst="roundRect">
            <a:avLst>
              <a:gd name="adj" fmla="val 2208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98111" y="4515963"/>
            <a:ext cx="367200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zh-CN" altLang="en-US" sz="1600" b="1" spc="50" dirty="0" smtClean="0">
                <a:ln w="11430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周清明书记</a:t>
            </a:r>
            <a:endParaRPr lang="zh-CN" altLang="en-US" sz="1600" b="1" spc="50" dirty="0">
              <a:ln w="11430">
                <a:noFill/>
              </a:ln>
              <a:solidFill>
                <a:schemeClr val="bg2">
                  <a:lumMod val="2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770432" y="4516003"/>
            <a:ext cx="367200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zh-CN" altLang="en-US" sz="1600" b="1" spc="50" dirty="0" smtClean="0">
                <a:ln w="11430"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符少辉校长</a:t>
            </a:r>
            <a:endParaRPr lang="zh-CN" altLang="en-US" sz="1600" b="1" spc="50" dirty="0">
              <a:ln w="11430">
                <a:noFill/>
              </a:ln>
              <a:solidFill>
                <a:schemeClr val="bg2">
                  <a:lumMod val="25000"/>
                </a:scheme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27" y="1779660"/>
            <a:ext cx="3384376" cy="2664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610" y="1779672"/>
            <a:ext cx="3342897" cy="268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AutoShape 10"/>
          <p:cNvSpPr>
            <a:spLocks noChangeArrowheads="1"/>
          </p:cNvSpPr>
          <p:nvPr/>
        </p:nvSpPr>
        <p:spPr bwMode="auto">
          <a:xfrm>
            <a:off x="357402" y="1243201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26035" y="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7" y="4953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30593" y="9846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3</a:t>
            </a:r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、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“柔”性管理：以情动人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8640" y="1038225"/>
            <a:ext cx="8266430" cy="5048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21" grpId="0" bldLvl="0" animBg="1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79512" y="915569"/>
            <a:ext cx="8784976" cy="4104457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9" name="AutoShape 10"/>
          <p:cNvSpPr>
            <a:spLocks noChangeArrowheads="1"/>
          </p:cNvSpPr>
          <p:nvPr/>
        </p:nvSpPr>
        <p:spPr bwMode="auto">
          <a:xfrm>
            <a:off x="357402" y="1243201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4067944" y="2426866"/>
            <a:ext cx="4536504" cy="2593156"/>
          </a:xfrm>
          <a:prstGeom prst="roundRect">
            <a:avLst>
              <a:gd name="adj" fmla="val 3585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rgbClr val="F7F7F7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463" y="2508708"/>
            <a:ext cx="4360941" cy="251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3475355" y="993140"/>
            <a:ext cx="2378710" cy="1334770"/>
            <a:chOff x="10385" y="1622"/>
            <a:chExt cx="3493" cy="2102"/>
          </a:xfrm>
        </p:grpSpPr>
        <p:grpSp>
          <p:nvGrpSpPr>
            <p:cNvPr id="23" name="组合 22"/>
            <p:cNvGrpSpPr/>
            <p:nvPr>
              <p:custDataLst>
                <p:tags r:id="rId2"/>
              </p:custDataLst>
            </p:nvPr>
          </p:nvGrpSpPr>
          <p:grpSpPr>
            <a:xfrm>
              <a:off x="10385" y="1622"/>
              <a:ext cx="3493" cy="2102"/>
              <a:chOff x="1016000" y="3570039"/>
              <a:chExt cx="2218268" cy="1334838"/>
            </a:xfrm>
          </p:grpSpPr>
          <p:sp>
            <p:nvSpPr>
              <p:cNvPr id="24" name="任意多边形 23"/>
              <p:cNvSpPr/>
              <p:nvPr>
                <p:custDataLst>
                  <p:tags r:id="rId3"/>
                </p:custDataLst>
              </p:nvPr>
            </p:nvSpPr>
            <p:spPr>
              <a:xfrm>
                <a:off x="1016000" y="3606801"/>
                <a:ext cx="2192867" cy="1298076"/>
              </a:xfrm>
              <a:custGeom>
                <a:avLst/>
                <a:gdLst>
                  <a:gd name="connsiteX0" fmla="*/ 0 w 2192867"/>
                  <a:gd name="connsiteY0" fmla="*/ 0 h 1298076"/>
                  <a:gd name="connsiteX1" fmla="*/ 1498600 w 2192867"/>
                  <a:gd name="connsiteY1" fmla="*/ 0 h 1298076"/>
                  <a:gd name="connsiteX2" fmla="*/ 1572642 w 2192867"/>
                  <a:gd name="connsiteY2" fmla="*/ 74042 h 1298076"/>
                  <a:gd name="connsiteX3" fmla="*/ 74042 w 2192867"/>
                  <a:gd name="connsiteY3" fmla="*/ 74042 h 1298076"/>
                  <a:gd name="connsiteX4" fmla="*/ 74042 w 2192867"/>
                  <a:gd name="connsiteY4" fmla="*/ 1224034 h 1298076"/>
                  <a:gd name="connsiteX5" fmla="*/ 2118825 w 2192867"/>
                  <a:gd name="connsiteY5" fmla="*/ 1224034 h 1298076"/>
                  <a:gd name="connsiteX6" fmla="*/ 2118825 w 2192867"/>
                  <a:gd name="connsiteY6" fmla="*/ 620225 h 1298076"/>
                  <a:gd name="connsiteX7" fmla="*/ 2192867 w 2192867"/>
                  <a:gd name="connsiteY7" fmla="*/ 694267 h 1298076"/>
                  <a:gd name="connsiteX8" fmla="*/ 2192867 w 2192867"/>
                  <a:gd name="connsiteY8" fmla="*/ 1298076 h 1298076"/>
                  <a:gd name="connsiteX9" fmla="*/ 0 w 2192867"/>
                  <a:gd name="connsiteY9" fmla="*/ 1298076 h 1298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92867" h="1298076">
                    <a:moveTo>
                      <a:pt x="0" y="0"/>
                    </a:moveTo>
                    <a:lnTo>
                      <a:pt x="1498600" y="0"/>
                    </a:lnTo>
                    <a:lnTo>
                      <a:pt x="1572642" y="74042"/>
                    </a:lnTo>
                    <a:lnTo>
                      <a:pt x="74042" y="74042"/>
                    </a:lnTo>
                    <a:lnTo>
                      <a:pt x="74042" y="1224034"/>
                    </a:lnTo>
                    <a:lnTo>
                      <a:pt x="2118825" y="1224034"/>
                    </a:lnTo>
                    <a:lnTo>
                      <a:pt x="2118825" y="620225"/>
                    </a:lnTo>
                    <a:lnTo>
                      <a:pt x="2192867" y="694267"/>
                    </a:lnTo>
                    <a:lnTo>
                      <a:pt x="2192867" y="1298076"/>
                    </a:lnTo>
                    <a:lnTo>
                      <a:pt x="0" y="1298076"/>
                    </a:lnTo>
                    <a:close/>
                  </a:path>
                </a:pathLst>
              </a:custGeom>
              <a:solidFill>
                <a:srgbClr val="F0AD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0AD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1" name="任意多边形 30"/>
              <p:cNvSpPr/>
              <p:nvPr>
                <p:custDataLst>
                  <p:tags r:id="rId4"/>
                </p:custDataLst>
              </p:nvPr>
            </p:nvSpPr>
            <p:spPr>
              <a:xfrm>
                <a:off x="2540001" y="3570039"/>
                <a:ext cx="694267" cy="694267"/>
              </a:xfrm>
              <a:custGeom>
                <a:avLst/>
                <a:gdLst>
                  <a:gd name="connsiteX0" fmla="*/ 0 w 694267"/>
                  <a:gd name="connsiteY0" fmla="*/ 0 h 694267"/>
                  <a:gd name="connsiteX1" fmla="*/ 694267 w 694267"/>
                  <a:gd name="connsiteY1" fmla="*/ 0 h 694267"/>
                  <a:gd name="connsiteX2" fmla="*/ 694267 w 694267"/>
                  <a:gd name="connsiteY2" fmla="*/ 694267 h 694267"/>
                  <a:gd name="connsiteX3" fmla="*/ 620225 w 694267"/>
                  <a:gd name="connsiteY3" fmla="*/ 620225 h 694267"/>
                  <a:gd name="connsiteX4" fmla="*/ 620225 w 694267"/>
                  <a:gd name="connsiteY4" fmla="*/ 74042 h 694267"/>
                  <a:gd name="connsiteX5" fmla="*/ 74042 w 694267"/>
                  <a:gd name="connsiteY5" fmla="*/ 74042 h 69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4267" h="694267">
                    <a:moveTo>
                      <a:pt x="0" y="0"/>
                    </a:moveTo>
                    <a:lnTo>
                      <a:pt x="694267" y="0"/>
                    </a:lnTo>
                    <a:lnTo>
                      <a:pt x="694267" y="694267"/>
                    </a:lnTo>
                    <a:lnTo>
                      <a:pt x="620225" y="620225"/>
                    </a:lnTo>
                    <a:lnTo>
                      <a:pt x="620225" y="74042"/>
                    </a:lnTo>
                    <a:lnTo>
                      <a:pt x="74042" y="74042"/>
                    </a:lnTo>
                    <a:close/>
                  </a:path>
                </a:pathLst>
              </a:custGeom>
              <a:solidFill>
                <a:srgbClr val="60B5C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2" name="任意多边形 31"/>
              <p:cNvSpPr/>
              <p:nvPr>
                <p:custDataLst>
                  <p:tags r:id="rId5"/>
                </p:custDataLst>
              </p:nvPr>
            </p:nvSpPr>
            <p:spPr>
              <a:xfrm>
                <a:off x="2630217" y="3666070"/>
                <a:ext cx="510915" cy="510916"/>
              </a:xfrm>
              <a:custGeom>
                <a:avLst/>
                <a:gdLst>
                  <a:gd name="connsiteX0" fmla="*/ 0 w 510915"/>
                  <a:gd name="connsiteY0" fmla="*/ 0 h 510916"/>
                  <a:gd name="connsiteX1" fmla="*/ 510915 w 510915"/>
                  <a:gd name="connsiteY1" fmla="*/ 0 h 510916"/>
                  <a:gd name="connsiteX2" fmla="*/ 510915 w 510915"/>
                  <a:gd name="connsiteY2" fmla="*/ 510916 h 51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0915" h="510916">
                    <a:moveTo>
                      <a:pt x="0" y="0"/>
                    </a:moveTo>
                    <a:lnTo>
                      <a:pt x="510915" y="0"/>
                    </a:lnTo>
                    <a:lnTo>
                      <a:pt x="510915" y="510916"/>
                    </a:lnTo>
                    <a:close/>
                  </a:path>
                </a:pathLst>
              </a:custGeom>
              <a:solidFill>
                <a:srgbClr val="60B5C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t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10660" y="1975"/>
              <a:ext cx="3178" cy="14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一等奖作品</a:t>
              </a:r>
            </a:p>
            <a:p>
              <a:r>
                <a:rPr lang="zh-CN" altLang="zh-CN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基于电子书的《植物学实验技术》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-26035" y="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7" y="4953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30593" y="9846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3</a:t>
            </a:r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、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“柔”性管理：以情动人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5470" y="1315720"/>
            <a:ext cx="2647315" cy="330454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79512" y="915569"/>
            <a:ext cx="8784976" cy="4104457"/>
          </a:xfrm>
          <a:prstGeom prst="rect">
            <a:avLst/>
          </a:prstGeom>
          <a:noFill/>
          <a:ln w="9525">
            <a:solidFill>
              <a:schemeClr val="accent2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9" name="AutoShape 10"/>
          <p:cNvSpPr>
            <a:spLocks noChangeArrowheads="1"/>
          </p:cNvSpPr>
          <p:nvPr/>
        </p:nvSpPr>
        <p:spPr bwMode="auto">
          <a:xfrm>
            <a:off x="357402" y="1243201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310890" y="877570"/>
            <a:ext cx="2407920" cy="1208405"/>
            <a:chOff x="623" y="2823"/>
            <a:chExt cx="2155" cy="2931"/>
          </a:xfrm>
        </p:grpSpPr>
        <p:sp>
          <p:nvSpPr>
            <p:cNvPr id="20" name="矩形 19"/>
            <p:cNvSpPr/>
            <p:nvPr/>
          </p:nvSpPr>
          <p:spPr>
            <a:xfrm>
              <a:off x="772" y="3439"/>
              <a:ext cx="1805" cy="22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二等奖作品</a:t>
              </a:r>
            </a:p>
            <a:p>
              <a:r>
                <a:rPr lang="zh-CN" altLang="zh-CN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《汽车构造虚拟拆装软件平台》</a:t>
              </a:r>
              <a:endParaRPr lang="zh-CN" altLang="en-US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1" name="组合 20"/>
            <p:cNvGrpSpPr/>
            <p:nvPr>
              <p:custDataLst>
                <p:tags r:id="rId3"/>
              </p:custDataLst>
            </p:nvPr>
          </p:nvGrpSpPr>
          <p:grpSpPr>
            <a:xfrm>
              <a:off x="623" y="2823"/>
              <a:ext cx="2155" cy="2931"/>
              <a:chOff x="1016000" y="3570039"/>
              <a:chExt cx="2218268" cy="1156738"/>
            </a:xfrm>
          </p:grpSpPr>
          <p:sp>
            <p:nvSpPr>
              <p:cNvPr id="22" name="任意多边形 21"/>
              <p:cNvSpPr/>
              <p:nvPr>
                <p:custDataLst>
                  <p:tags r:id="rId4"/>
                </p:custDataLst>
              </p:nvPr>
            </p:nvSpPr>
            <p:spPr>
              <a:xfrm>
                <a:off x="1016000" y="3606510"/>
                <a:ext cx="2192999" cy="1120267"/>
              </a:xfrm>
              <a:custGeom>
                <a:avLst/>
                <a:gdLst>
                  <a:gd name="connsiteX0" fmla="*/ 0 w 2192867"/>
                  <a:gd name="connsiteY0" fmla="*/ 0 h 1298076"/>
                  <a:gd name="connsiteX1" fmla="*/ 1498600 w 2192867"/>
                  <a:gd name="connsiteY1" fmla="*/ 0 h 1298076"/>
                  <a:gd name="connsiteX2" fmla="*/ 1572642 w 2192867"/>
                  <a:gd name="connsiteY2" fmla="*/ 74042 h 1298076"/>
                  <a:gd name="connsiteX3" fmla="*/ 74042 w 2192867"/>
                  <a:gd name="connsiteY3" fmla="*/ 74042 h 1298076"/>
                  <a:gd name="connsiteX4" fmla="*/ 74042 w 2192867"/>
                  <a:gd name="connsiteY4" fmla="*/ 1224034 h 1298076"/>
                  <a:gd name="connsiteX5" fmla="*/ 2118825 w 2192867"/>
                  <a:gd name="connsiteY5" fmla="*/ 1224034 h 1298076"/>
                  <a:gd name="connsiteX6" fmla="*/ 2118825 w 2192867"/>
                  <a:gd name="connsiteY6" fmla="*/ 620225 h 1298076"/>
                  <a:gd name="connsiteX7" fmla="*/ 2192867 w 2192867"/>
                  <a:gd name="connsiteY7" fmla="*/ 694267 h 1298076"/>
                  <a:gd name="connsiteX8" fmla="*/ 2192867 w 2192867"/>
                  <a:gd name="connsiteY8" fmla="*/ 1298076 h 1298076"/>
                  <a:gd name="connsiteX9" fmla="*/ 0 w 2192867"/>
                  <a:gd name="connsiteY9" fmla="*/ 1298076 h 1298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92867" h="1298076">
                    <a:moveTo>
                      <a:pt x="0" y="0"/>
                    </a:moveTo>
                    <a:lnTo>
                      <a:pt x="1498600" y="0"/>
                    </a:lnTo>
                    <a:lnTo>
                      <a:pt x="1572642" y="74042"/>
                    </a:lnTo>
                    <a:lnTo>
                      <a:pt x="74042" y="74042"/>
                    </a:lnTo>
                    <a:lnTo>
                      <a:pt x="74042" y="1224034"/>
                    </a:lnTo>
                    <a:lnTo>
                      <a:pt x="2118825" y="1224034"/>
                    </a:lnTo>
                    <a:lnTo>
                      <a:pt x="2118825" y="620225"/>
                    </a:lnTo>
                    <a:lnTo>
                      <a:pt x="2192867" y="694267"/>
                    </a:lnTo>
                    <a:lnTo>
                      <a:pt x="2192867" y="1298076"/>
                    </a:lnTo>
                    <a:lnTo>
                      <a:pt x="0" y="1298076"/>
                    </a:lnTo>
                    <a:close/>
                  </a:path>
                </a:pathLst>
              </a:custGeom>
              <a:solidFill>
                <a:srgbClr val="F0AD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0AD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5" name="任意多边形 24"/>
              <p:cNvSpPr/>
              <p:nvPr>
                <p:custDataLst>
                  <p:tags r:id="rId5"/>
                </p:custDataLst>
              </p:nvPr>
            </p:nvSpPr>
            <p:spPr>
              <a:xfrm>
                <a:off x="2540001" y="3570039"/>
                <a:ext cx="694267" cy="694267"/>
              </a:xfrm>
              <a:custGeom>
                <a:avLst/>
                <a:gdLst>
                  <a:gd name="connsiteX0" fmla="*/ 0 w 694267"/>
                  <a:gd name="connsiteY0" fmla="*/ 0 h 694267"/>
                  <a:gd name="connsiteX1" fmla="*/ 694267 w 694267"/>
                  <a:gd name="connsiteY1" fmla="*/ 0 h 694267"/>
                  <a:gd name="connsiteX2" fmla="*/ 694267 w 694267"/>
                  <a:gd name="connsiteY2" fmla="*/ 694267 h 694267"/>
                  <a:gd name="connsiteX3" fmla="*/ 620225 w 694267"/>
                  <a:gd name="connsiteY3" fmla="*/ 620225 h 694267"/>
                  <a:gd name="connsiteX4" fmla="*/ 620225 w 694267"/>
                  <a:gd name="connsiteY4" fmla="*/ 74042 h 694267"/>
                  <a:gd name="connsiteX5" fmla="*/ 74042 w 694267"/>
                  <a:gd name="connsiteY5" fmla="*/ 74042 h 694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4267" h="694267">
                    <a:moveTo>
                      <a:pt x="0" y="0"/>
                    </a:moveTo>
                    <a:lnTo>
                      <a:pt x="694267" y="0"/>
                    </a:lnTo>
                    <a:lnTo>
                      <a:pt x="694267" y="694267"/>
                    </a:lnTo>
                    <a:lnTo>
                      <a:pt x="620225" y="620225"/>
                    </a:lnTo>
                    <a:lnTo>
                      <a:pt x="620225" y="74042"/>
                    </a:lnTo>
                    <a:lnTo>
                      <a:pt x="74042" y="74042"/>
                    </a:lnTo>
                    <a:close/>
                  </a:path>
                </a:pathLst>
              </a:custGeom>
              <a:solidFill>
                <a:srgbClr val="60B5C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6" name="任意多边形 25"/>
              <p:cNvSpPr/>
              <p:nvPr>
                <p:custDataLst>
                  <p:tags r:id="rId6"/>
                </p:custDataLst>
              </p:nvPr>
            </p:nvSpPr>
            <p:spPr>
              <a:xfrm>
                <a:off x="2630217" y="3666070"/>
                <a:ext cx="510915" cy="510916"/>
              </a:xfrm>
              <a:custGeom>
                <a:avLst/>
                <a:gdLst>
                  <a:gd name="connsiteX0" fmla="*/ 0 w 510915"/>
                  <a:gd name="connsiteY0" fmla="*/ 0 h 510916"/>
                  <a:gd name="connsiteX1" fmla="*/ 510915 w 510915"/>
                  <a:gd name="connsiteY1" fmla="*/ 0 h 510916"/>
                  <a:gd name="connsiteX2" fmla="*/ 510915 w 510915"/>
                  <a:gd name="connsiteY2" fmla="*/ 510916 h 510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0915" h="510916">
                    <a:moveTo>
                      <a:pt x="0" y="0"/>
                    </a:moveTo>
                    <a:lnTo>
                      <a:pt x="510915" y="0"/>
                    </a:lnTo>
                    <a:lnTo>
                      <a:pt x="510915" y="510916"/>
                    </a:lnTo>
                    <a:close/>
                  </a:path>
                </a:pathLst>
              </a:custGeom>
              <a:solidFill>
                <a:srgbClr val="60B5C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t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" name="矩形 7"/>
          <p:cNvSpPr/>
          <p:nvPr/>
        </p:nvSpPr>
        <p:spPr>
          <a:xfrm>
            <a:off x="-4445" y="-2032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7" y="4953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PA-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11225" y="147955"/>
            <a:ext cx="805370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3</a:t>
            </a:r>
            <a:r>
              <a:rPr lang="zh-CN" altLang="zh-CN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、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“柔”性管理：以情动人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8330" y="1315720"/>
            <a:ext cx="2647315" cy="3304540"/>
          </a:xfrm>
          <a:prstGeom prst="rect">
            <a:avLst/>
          </a:prstGeom>
        </p:spPr>
      </p:pic>
    </p:spTree>
    <p:controls>
      <mc:AlternateContent xmlns:mc="http://schemas.openxmlformats.org/markup-compatibility/2006">
        <mc:Choice xmlns:v="urn:schemas-microsoft-com:vml" Requires="v">
          <p:control spid="3083" name="WindowsMediaPlayer4" r:id="rId7" imgW="7125809" imgH="4304817"/>
        </mc:Choice>
        <mc:Fallback>
          <p:control name="WindowsMediaPlayer4" r:id="rId7" imgW="7125809" imgH="4304817">
            <p:pic>
              <p:nvPicPr>
                <p:cNvPr id="0" name="WindowsMediaPlayer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2000" y="2139950"/>
                  <a:ext cx="4321175" cy="28797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31590"/>
            <a:ext cx="8456613" cy="3636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1455336" y="1691144"/>
            <a:ext cx="648072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800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信息化教学服务，一定要</a:t>
            </a:r>
            <a:r>
              <a:rPr lang="zh-CN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专业、专注</a:t>
            </a:r>
            <a:r>
              <a:rPr lang="zh-CN" altLang="zh-CN" sz="2800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；</a:t>
            </a:r>
          </a:p>
          <a:p>
            <a:pPr algn="just">
              <a:lnSpc>
                <a:spcPct val="150000"/>
              </a:lnSpc>
            </a:pPr>
            <a:r>
              <a:rPr lang="zh-CN" altLang="zh-CN" sz="2800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与老师是朋友，一定要</a:t>
            </a:r>
            <a:r>
              <a:rPr lang="zh-CN" altLang="zh-C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知心、贴心</a:t>
            </a:r>
            <a:r>
              <a:rPr lang="zh-CN" altLang="zh-CN" sz="2800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。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我们的服务是事业，一定要用</a:t>
            </a:r>
            <a:r>
              <a:rPr lang="zh-CN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心</a:t>
            </a:r>
            <a:r>
              <a:rPr lang="zh-CN" altLang="en-US" sz="2800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去做。</a:t>
            </a:r>
          </a:p>
        </p:txBody>
      </p:sp>
      <p:sp>
        <p:nvSpPr>
          <p:cNvPr id="8" name="矩形 7"/>
          <p:cNvSpPr/>
          <p:nvPr/>
        </p:nvSpPr>
        <p:spPr>
          <a:xfrm>
            <a:off x="-26035" y="0"/>
            <a:ext cx="9195435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7" y="4953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115" y="164465"/>
            <a:ext cx="1781175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26035" y="0"/>
            <a:ext cx="9195435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7" y="4953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115" y="164465"/>
            <a:ext cx="1781175" cy="5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图片 9" descr="团队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7200" y="-255270"/>
            <a:ext cx="10058400" cy="56546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占位符 4" descr="C:\Documents and Settings\Administrator\桌面\图片3.png图片3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18415" y="-5715"/>
            <a:ext cx="9163685" cy="5186680"/>
          </a:xfrm>
        </p:spPr>
      </p:pic>
      <p:sp>
        <p:nvSpPr>
          <p:cNvPr id="15" name="Shape 59"/>
          <p:cNvSpPr/>
          <p:nvPr/>
        </p:nvSpPr>
        <p:spPr>
          <a:xfrm>
            <a:off x="-217147" y="1508139"/>
            <a:ext cx="9618307" cy="2138540"/>
          </a:xfrm>
          <a:prstGeom prst="roundRect">
            <a:avLst>
              <a:gd name="adj" fmla="val 2125"/>
            </a:avLst>
          </a:prstGeom>
          <a:solidFill>
            <a:srgbClr val="FCF4C5">
              <a:alpha val="89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5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07017" y="942949"/>
            <a:ext cx="1129967" cy="1129967"/>
            <a:chOff x="5342689" y="1257265"/>
            <a:chExt cx="1506623" cy="1506623"/>
          </a:xfrm>
        </p:grpSpPr>
        <p:sp>
          <p:nvSpPr>
            <p:cNvPr id="17" name="Shape 62"/>
            <p:cNvSpPr/>
            <p:nvPr/>
          </p:nvSpPr>
          <p:spPr>
            <a:xfrm>
              <a:off x="5342689" y="1257265"/>
              <a:ext cx="1506623" cy="1506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lIns="14287" tIns="14287" rIns="14287" bIns="14287" anchor="ctr"/>
            <a:lstStyle/>
            <a:p>
              <a:pPr lvl="0"/>
              <a:endParaRPr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Shape 63"/>
            <p:cNvSpPr/>
            <p:nvPr/>
          </p:nvSpPr>
          <p:spPr>
            <a:xfrm>
              <a:off x="5707858" y="1703968"/>
              <a:ext cx="776284" cy="613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600" extrusionOk="0">
                  <a:moveTo>
                    <a:pt x="10748" y="0"/>
                  </a:moveTo>
                  <a:cubicBezTo>
                    <a:pt x="10381" y="0"/>
                    <a:pt x="10014" y="149"/>
                    <a:pt x="9734" y="446"/>
                  </a:cubicBezTo>
                  <a:lnTo>
                    <a:pt x="150" y="10615"/>
                  </a:lnTo>
                  <a:cubicBezTo>
                    <a:pt x="-25" y="10802"/>
                    <a:pt x="-52" y="11159"/>
                    <a:pt x="95" y="11380"/>
                  </a:cubicBezTo>
                  <a:lnTo>
                    <a:pt x="922" y="12638"/>
                  </a:lnTo>
                  <a:cubicBezTo>
                    <a:pt x="989" y="12738"/>
                    <a:pt x="1094" y="12806"/>
                    <a:pt x="1202" y="12822"/>
                  </a:cubicBezTo>
                  <a:cubicBezTo>
                    <a:pt x="1322" y="12839"/>
                    <a:pt x="1427" y="12787"/>
                    <a:pt x="1521" y="12703"/>
                  </a:cubicBezTo>
                  <a:lnTo>
                    <a:pt x="10749" y="2907"/>
                  </a:lnTo>
                  <a:lnTo>
                    <a:pt x="19976" y="12703"/>
                  </a:lnTo>
                  <a:cubicBezTo>
                    <a:pt x="20054" y="12787"/>
                    <a:pt x="20148" y="12822"/>
                    <a:pt x="20256" y="12822"/>
                  </a:cubicBezTo>
                  <a:lnTo>
                    <a:pt x="20294" y="12822"/>
                  </a:lnTo>
                  <a:cubicBezTo>
                    <a:pt x="20403" y="12806"/>
                    <a:pt x="20508" y="12738"/>
                    <a:pt x="20575" y="12638"/>
                  </a:cubicBezTo>
                  <a:lnTo>
                    <a:pt x="21402" y="11380"/>
                  </a:lnTo>
                  <a:cubicBezTo>
                    <a:pt x="21548" y="11159"/>
                    <a:pt x="21522" y="10802"/>
                    <a:pt x="21349" y="10615"/>
                  </a:cubicBezTo>
                  <a:lnTo>
                    <a:pt x="18429" y="7523"/>
                  </a:lnTo>
                  <a:lnTo>
                    <a:pt x="18429" y="599"/>
                  </a:lnTo>
                  <a:cubicBezTo>
                    <a:pt x="18429" y="294"/>
                    <a:pt x="18242" y="55"/>
                    <a:pt x="18002" y="55"/>
                  </a:cubicBezTo>
                  <a:lnTo>
                    <a:pt x="15442" y="55"/>
                  </a:lnTo>
                  <a:cubicBezTo>
                    <a:pt x="15203" y="55"/>
                    <a:pt x="15015" y="294"/>
                    <a:pt x="15015" y="599"/>
                  </a:cubicBezTo>
                  <a:lnTo>
                    <a:pt x="15015" y="3909"/>
                  </a:lnTo>
                  <a:lnTo>
                    <a:pt x="11763" y="446"/>
                  </a:lnTo>
                  <a:cubicBezTo>
                    <a:pt x="11482" y="149"/>
                    <a:pt x="11114" y="0"/>
                    <a:pt x="10748" y="0"/>
                  </a:cubicBezTo>
                  <a:close/>
                  <a:moveTo>
                    <a:pt x="10692" y="4213"/>
                  </a:moveTo>
                  <a:lnTo>
                    <a:pt x="3025" y="12261"/>
                  </a:lnTo>
                  <a:cubicBezTo>
                    <a:pt x="3025" y="12295"/>
                    <a:pt x="3014" y="12331"/>
                    <a:pt x="3014" y="12364"/>
                  </a:cubicBezTo>
                  <a:lnTo>
                    <a:pt x="3014" y="20512"/>
                  </a:lnTo>
                  <a:cubicBezTo>
                    <a:pt x="3014" y="21107"/>
                    <a:pt x="3399" y="21600"/>
                    <a:pt x="3864" y="21600"/>
                  </a:cubicBezTo>
                  <a:lnTo>
                    <a:pt x="8984" y="21600"/>
                  </a:lnTo>
                  <a:lnTo>
                    <a:pt x="8984" y="15079"/>
                  </a:lnTo>
                  <a:lnTo>
                    <a:pt x="12398" y="15079"/>
                  </a:lnTo>
                  <a:lnTo>
                    <a:pt x="12398" y="21600"/>
                  </a:lnTo>
                  <a:lnTo>
                    <a:pt x="17519" y="21600"/>
                  </a:lnTo>
                  <a:cubicBezTo>
                    <a:pt x="17987" y="21600"/>
                    <a:pt x="18373" y="21107"/>
                    <a:pt x="18373" y="20512"/>
                  </a:cubicBezTo>
                  <a:lnTo>
                    <a:pt x="18373" y="12364"/>
                  </a:lnTo>
                  <a:cubicBezTo>
                    <a:pt x="18373" y="12331"/>
                    <a:pt x="18373" y="12295"/>
                    <a:pt x="18358" y="12261"/>
                  </a:cubicBezTo>
                  <a:lnTo>
                    <a:pt x="10692" y="4213"/>
                  </a:lnTo>
                  <a:close/>
                </a:path>
              </a:pathLst>
            </a:custGeom>
            <a:solidFill>
              <a:srgbClr val="FBAF0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324735" y="2411730"/>
            <a:ext cx="4806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5160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四、展望</a:t>
            </a:r>
            <a:endParaRPr lang="zh-CN" altLang="zh-CN" sz="2000">
              <a:latin typeface="方正宋黑简体" panose="02010601030101010101" charset="-122"/>
              <a:ea typeface="方正宋黑简体" panose="02010601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82" y="1058070"/>
            <a:ext cx="85598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891972" y="1100535"/>
            <a:ext cx="7308850" cy="3683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en-US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未来</a:t>
            </a:r>
            <a:r>
              <a:rPr lang="zh-CN" altLang="en-US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教育</a:t>
            </a:r>
            <a:r>
              <a:rPr lang="zh-CN" altLang="en-US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：教与学的思想、理念、方法、形态发生深刻、巨大变化</a:t>
            </a:r>
            <a:r>
              <a:rPr lang="en-US" altLang="zh-CN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  <a:sym typeface="+mn-ea"/>
              </a:rPr>
              <a:t>……</a:t>
            </a:r>
            <a:endParaRPr lang="en-US" altLang="zh-CN" b="1" dirty="0">
              <a:solidFill>
                <a:srgbClr val="2929FF"/>
              </a:solidFill>
              <a:latin typeface="黑体" panose="02010600030101010101" pitchFamily="49" charset="-122"/>
              <a:ea typeface="黑体" panose="02010600030101010101" pitchFamily="49" charset="-122"/>
              <a:cs typeface="黑体" panose="02010600030101010101" pitchFamily="49" charset="-122"/>
            </a:endParaRP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899592" y="1770370"/>
            <a:ext cx="8061822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形式与手段</a:t>
            </a:r>
            <a:r>
              <a:rPr lang="zh-CN" altLang="en-US" sz="1600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：</a:t>
            </a:r>
            <a:r>
              <a:rPr lang="zh-CN" altLang="en-US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泛在学习、大数据、物联网、云课堂、人工智能、</a:t>
            </a:r>
            <a:r>
              <a:rPr lang="zh-CN" altLang="en-US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生物技术</a:t>
            </a:r>
            <a:r>
              <a:rPr lang="en-US" altLang="zh-CN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  <a:sym typeface="+mn-ea"/>
              </a:rPr>
              <a:t>……</a:t>
            </a:r>
            <a:endParaRPr lang="en-US" altLang="zh-CN" b="1" dirty="0">
              <a:solidFill>
                <a:srgbClr val="2929FF"/>
              </a:solidFill>
              <a:latin typeface="黑体" panose="02010600030101010101" pitchFamily="49" charset="-122"/>
              <a:ea typeface="黑体" panose="02010600030101010101" pitchFamily="49" charset="-122"/>
              <a:cs typeface="黑体" panose="02010600030101010101" pitchFamily="49" charset="-122"/>
            </a:endParaRPr>
          </a:p>
        </p:txBody>
      </p:sp>
      <p:sp>
        <p:nvSpPr>
          <p:cNvPr id="31" name="Text Box 26"/>
          <p:cNvSpPr txBox="1">
            <a:spLocks noChangeArrowheads="1"/>
          </p:cNvSpPr>
          <p:nvPr/>
        </p:nvSpPr>
        <p:spPr bwMode="auto">
          <a:xfrm>
            <a:off x="899597" y="2454002"/>
            <a:ext cx="4550410" cy="3683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学习主体</a:t>
            </a:r>
            <a:r>
              <a:rPr lang="zh-CN" altLang="en-US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：个体化、终生化、芯片</a:t>
            </a:r>
            <a:r>
              <a:rPr lang="zh-CN" altLang="en-US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植入</a:t>
            </a:r>
            <a:r>
              <a:rPr lang="en-US" altLang="zh-CN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……</a:t>
            </a:r>
            <a:endParaRPr lang="zh-CN" altLang="zh-CN" b="1" dirty="0">
              <a:solidFill>
                <a:srgbClr val="2929FF"/>
              </a:solidFill>
              <a:latin typeface="黑体" panose="02010600030101010101" pitchFamily="49" charset="-122"/>
              <a:ea typeface="黑体" panose="02010600030101010101" pitchFamily="49" charset="-122"/>
              <a:cs typeface="黑体" panose="02010600030101010101" pitchFamily="49" charset="-122"/>
            </a:endParaRPr>
          </a:p>
        </p:txBody>
      </p:sp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899592" y="3138522"/>
            <a:ext cx="4320540" cy="3683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学习内容</a:t>
            </a:r>
            <a:r>
              <a:rPr lang="zh-CN" altLang="en-US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：个性化、动态化、</a:t>
            </a:r>
            <a:r>
              <a:rPr lang="zh-CN" altLang="en-US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多元化</a:t>
            </a:r>
            <a:r>
              <a:rPr lang="en-US" altLang="zh-CN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……</a:t>
            </a:r>
            <a:endParaRPr lang="zh-CN" altLang="zh-CN" b="1" dirty="0">
              <a:solidFill>
                <a:srgbClr val="2929FF"/>
              </a:solidFill>
              <a:latin typeface="黑体" panose="02010600030101010101" pitchFamily="49" charset="-122"/>
              <a:ea typeface="黑体" panose="02010600030101010101" pitchFamily="49" charset="-122"/>
              <a:cs typeface="黑体" panose="02010600030101010101" pitchFamily="49" charset="-122"/>
            </a:endParaRPr>
          </a:p>
        </p:txBody>
      </p:sp>
      <p:sp>
        <p:nvSpPr>
          <p:cNvPr id="33" name="Text Box 26"/>
          <p:cNvSpPr txBox="1">
            <a:spLocks noChangeArrowheads="1"/>
          </p:cNvSpPr>
          <p:nvPr/>
        </p:nvSpPr>
        <p:spPr bwMode="auto">
          <a:xfrm>
            <a:off x="899594" y="3784307"/>
            <a:ext cx="4780280" cy="3683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学习场景</a:t>
            </a:r>
            <a:r>
              <a:rPr lang="zh-CN" altLang="en-US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：无时空界限、网络化、</a:t>
            </a:r>
            <a:r>
              <a:rPr lang="zh-CN" altLang="en-US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数字化</a:t>
            </a:r>
            <a:r>
              <a:rPr lang="en-US" altLang="zh-CN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  <a:cs typeface="黑体" panose="02010600030101010101" pitchFamily="49" charset="-122"/>
              </a:rPr>
              <a:t>……</a:t>
            </a:r>
            <a:endParaRPr lang="zh-CN" altLang="zh-CN" b="1" dirty="0">
              <a:solidFill>
                <a:srgbClr val="2929FF"/>
              </a:solidFill>
              <a:latin typeface="黑体" panose="02010600030101010101" pitchFamily="49" charset="-122"/>
              <a:ea typeface="黑体" panose="02010600030101010101" pitchFamily="49" charset="-122"/>
              <a:cs typeface="黑体" panose="02010600030101010101" pitchFamily="49" charset="-122"/>
            </a:endParaRPr>
          </a:p>
        </p:txBody>
      </p:sp>
      <p:sp>
        <p:nvSpPr>
          <p:cNvPr id="34" name="Text Box 26"/>
          <p:cNvSpPr txBox="1">
            <a:spLocks noChangeArrowheads="1"/>
          </p:cNvSpPr>
          <p:nvPr/>
        </p:nvSpPr>
        <p:spPr bwMode="auto">
          <a:xfrm>
            <a:off x="891972" y="4349128"/>
            <a:ext cx="8087470" cy="58356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四重转变</a:t>
            </a:r>
            <a:r>
              <a:rPr lang="zh-CN" altLang="en-US" sz="1600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：从重技术发展到重</a:t>
            </a:r>
            <a:r>
              <a:rPr lang="zh-CN" altLang="en-US" sz="16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应用</a:t>
            </a:r>
            <a:r>
              <a:rPr lang="zh-CN" altLang="en-US" sz="1600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，从重设计到重</a:t>
            </a:r>
            <a:r>
              <a:rPr lang="zh-CN" altLang="en-US" sz="16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效果</a:t>
            </a:r>
            <a:r>
              <a:rPr lang="zh-CN" altLang="en-US" sz="1600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，从重参赛到重</a:t>
            </a:r>
            <a:r>
              <a:rPr lang="zh-CN" altLang="en-US" sz="16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普及</a:t>
            </a:r>
            <a:r>
              <a:rPr lang="zh-CN" altLang="en-US" sz="1600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，</a:t>
            </a:r>
            <a:endParaRPr lang="en-US" altLang="zh-CN" sz="1600" b="1" dirty="0" smtClean="0">
              <a:solidFill>
                <a:srgbClr val="2929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r>
              <a:rPr lang="zh-CN" altLang="en-US" sz="1600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从</a:t>
            </a:r>
            <a:r>
              <a:rPr lang="zh-CN" altLang="en-US" sz="1600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重特色到重</a:t>
            </a:r>
            <a:r>
              <a:rPr lang="zh-CN" altLang="en-US" sz="16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创新</a:t>
            </a:r>
            <a:r>
              <a:rPr lang="zh-CN" altLang="en-US" sz="1600" b="1" dirty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，让学生更</a:t>
            </a:r>
            <a:r>
              <a:rPr lang="zh-CN" altLang="en-US" sz="16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高效地</a:t>
            </a:r>
            <a:r>
              <a:rPr lang="zh-CN" altLang="en-US" sz="1600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学习</a:t>
            </a:r>
            <a:r>
              <a:rPr lang="zh-CN" altLang="en-US" sz="1600" b="1" dirty="0" smtClean="0">
                <a:solidFill>
                  <a:srgbClr val="2929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。</a:t>
            </a:r>
          </a:p>
        </p:txBody>
      </p:sp>
      <p:sp>
        <p:nvSpPr>
          <p:cNvPr id="8" name="矩形 7"/>
          <p:cNvSpPr/>
          <p:nvPr/>
        </p:nvSpPr>
        <p:spPr>
          <a:xfrm>
            <a:off x="-26035" y="0"/>
            <a:ext cx="9195435" cy="798195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57" y="4953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992296" y="172190"/>
            <a:ext cx="3286681" cy="440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展</a:t>
            </a:r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  望</a:t>
            </a:r>
            <a:endParaRPr lang="en-US" altLang="zh-CN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298" y="172192"/>
            <a:ext cx="1780902" cy="56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26370" y="297657"/>
            <a:ext cx="1158719" cy="1151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550"/>
          <p:cNvGrpSpPr/>
          <p:nvPr/>
        </p:nvGrpSpPr>
        <p:grpSpPr bwMode="auto">
          <a:xfrm>
            <a:off x="2921417" y="-277854"/>
            <a:ext cx="2968625" cy="2271713"/>
            <a:chOff x="295" y="3475"/>
            <a:chExt cx="1407" cy="1407"/>
          </a:xfrm>
        </p:grpSpPr>
        <p:sp>
          <p:nvSpPr>
            <p:cNvPr id="54278" name="Oval 551"/>
            <p:cNvSpPr>
              <a:spLocks noChangeArrowheads="1"/>
            </p:cNvSpPr>
            <p:nvPr/>
          </p:nvSpPr>
          <p:spPr bwMode="auto">
            <a:xfrm>
              <a:off x="295" y="3475"/>
              <a:ext cx="1407" cy="140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0"/>
                  </a:schemeClr>
                </a:gs>
                <a:gs pos="100000">
                  <a:srgbClr val="99C08A">
                    <a:alpha val="1200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en-US" b="1">
                <a:solidFill>
                  <a:srgbClr val="000000"/>
                </a:solidFill>
                <a:ea typeface="华文细黑" panose="02010600040101010101" pitchFamily="2" charset="-122"/>
              </a:endParaRPr>
            </a:p>
          </p:txBody>
        </p:sp>
        <p:grpSp>
          <p:nvGrpSpPr>
            <p:cNvPr id="54279" name="Group 552"/>
            <p:cNvGrpSpPr/>
            <p:nvPr/>
          </p:nvGrpSpPr>
          <p:grpSpPr bwMode="auto">
            <a:xfrm>
              <a:off x="476" y="3657"/>
              <a:ext cx="1050" cy="1050"/>
              <a:chOff x="-6056" y="-2208"/>
              <a:chExt cx="2208" cy="2208"/>
            </a:xfrm>
          </p:grpSpPr>
          <p:sp>
            <p:nvSpPr>
              <p:cNvPr id="54280" name="Oval 553"/>
              <p:cNvSpPr>
                <a:spLocks noChangeArrowheads="1"/>
              </p:cNvSpPr>
              <p:nvPr/>
            </p:nvSpPr>
            <p:spPr bwMode="auto">
              <a:xfrm>
                <a:off x="-6056" y="-2132"/>
                <a:ext cx="2132" cy="213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tx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b="1">
                  <a:solidFill>
                    <a:srgbClr val="000000"/>
                  </a:solidFill>
                  <a:ea typeface="华文细黑" panose="02010600040101010101" pitchFamily="2" charset="-122"/>
                </a:endParaRPr>
              </a:p>
            </p:txBody>
          </p:sp>
          <p:grpSp>
            <p:nvGrpSpPr>
              <p:cNvPr id="54281" name="Group 554"/>
              <p:cNvGrpSpPr/>
              <p:nvPr/>
            </p:nvGrpSpPr>
            <p:grpSpPr bwMode="auto">
              <a:xfrm>
                <a:off x="-6056" y="-2208"/>
                <a:ext cx="2208" cy="2208"/>
                <a:chOff x="-4060" y="-879"/>
                <a:chExt cx="2208" cy="2208"/>
              </a:xfrm>
            </p:grpSpPr>
            <p:grpSp>
              <p:nvGrpSpPr>
                <p:cNvPr id="54282" name="Group 555"/>
                <p:cNvGrpSpPr/>
                <p:nvPr/>
              </p:nvGrpSpPr>
              <p:grpSpPr bwMode="auto">
                <a:xfrm>
                  <a:off x="-4060" y="-879"/>
                  <a:ext cx="2208" cy="2208"/>
                  <a:chOff x="-3924" y="-788"/>
                  <a:chExt cx="2208" cy="2208"/>
                </a:xfrm>
              </p:grpSpPr>
              <p:grpSp>
                <p:nvGrpSpPr>
                  <p:cNvPr id="54283" name="Group 5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4" y="-788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54284" name="Group 55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4285" name="AutoShape 5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  <p:sp>
                    <p:nvSpPr>
                      <p:cNvPr id="54286" name="AutoShape 5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54287" name="Group 560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5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4288" name="AutoShape 5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  <p:sp>
                    <p:nvSpPr>
                      <p:cNvPr id="54289" name="AutoShape 5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54290" name="Group 563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27" y="-785"/>
                    <a:ext cx="2208" cy="2202"/>
                    <a:chOff x="168" y="696"/>
                    <a:chExt cx="1429" cy="1429"/>
                  </a:xfrm>
                </p:grpSpPr>
                <p:grpSp>
                  <p:nvGrpSpPr>
                    <p:cNvPr id="54291" name="Group 56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4292" name="AutoShape 5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  <p:sp>
                    <p:nvSpPr>
                      <p:cNvPr id="54293" name="AutoShape 5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54294" name="Group 567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5" y="695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4295" name="AutoShape 5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  <p:sp>
                    <p:nvSpPr>
                      <p:cNvPr id="54296" name="AutoShape 5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54297" name="Group 570"/>
                <p:cNvGrpSpPr/>
                <p:nvPr/>
              </p:nvGrpSpPr>
              <p:grpSpPr bwMode="auto">
                <a:xfrm rot="1320000">
                  <a:off x="-3744" y="-528"/>
                  <a:ext cx="1549" cy="1556"/>
                  <a:chOff x="-3928" y="-799"/>
                  <a:chExt cx="2212" cy="2222"/>
                </a:xfrm>
              </p:grpSpPr>
              <p:grpSp>
                <p:nvGrpSpPr>
                  <p:cNvPr id="54298" name="Group 5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-3922" y="-788"/>
                    <a:ext cx="2206" cy="2202"/>
                    <a:chOff x="169" y="696"/>
                    <a:chExt cx="1427" cy="1429"/>
                  </a:xfrm>
                </p:grpSpPr>
                <p:grpSp>
                  <p:nvGrpSpPr>
                    <p:cNvPr id="54299" name="Group 5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4300" name="AutoShape 5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  <p:sp>
                    <p:nvSpPr>
                      <p:cNvPr id="54301" name="AutoShape 5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54302" name="Group 575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52" y="695"/>
                      <a:ext cx="59" cy="1427"/>
                      <a:chOff x="842" y="698"/>
                      <a:chExt cx="59" cy="1427"/>
                    </a:xfrm>
                  </p:grpSpPr>
                  <p:sp>
                    <p:nvSpPr>
                      <p:cNvPr id="54303" name="AutoShape 5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2" y="698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  <p:sp>
                    <p:nvSpPr>
                      <p:cNvPr id="54304" name="AutoShape 5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</p:grpSp>
              </p:grpSp>
              <p:grpSp>
                <p:nvGrpSpPr>
                  <p:cNvPr id="54305" name="Group 578"/>
                  <p:cNvGrpSpPr>
                    <a:grpSpLocks noChangeAspect="1"/>
                  </p:cNvGrpSpPr>
                  <p:nvPr/>
                </p:nvGrpSpPr>
                <p:grpSpPr bwMode="auto">
                  <a:xfrm rot="2700000">
                    <a:off x="-3938" y="-789"/>
                    <a:ext cx="2222" cy="2202"/>
                    <a:chOff x="160" y="696"/>
                    <a:chExt cx="1438" cy="1429"/>
                  </a:xfrm>
                </p:grpSpPr>
                <p:grpSp>
                  <p:nvGrpSpPr>
                    <p:cNvPr id="54306" name="Group 5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54" y="696"/>
                      <a:ext cx="56" cy="1429"/>
                      <a:chOff x="845" y="696"/>
                      <a:chExt cx="56" cy="1429"/>
                    </a:xfrm>
                  </p:grpSpPr>
                  <p:sp>
                    <p:nvSpPr>
                      <p:cNvPr id="54307" name="AutoShape 5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  <p:sp>
                    <p:nvSpPr>
                      <p:cNvPr id="54308" name="AutoShape 5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5" y="1410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</p:grpSp>
                <p:grpSp>
                  <p:nvGrpSpPr>
                    <p:cNvPr id="54309" name="Group 582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849" y="692"/>
                      <a:ext cx="57" cy="1438"/>
                      <a:chOff x="845" y="696"/>
                      <a:chExt cx="57" cy="1438"/>
                    </a:xfrm>
                  </p:grpSpPr>
                  <p:sp>
                    <p:nvSpPr>
                      <p:cNvPr id="54310" name="AutoShape 5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45" y="696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  <p:sp>
                    <p:nvSpPr>
                      <p:cNvPr id="54311" name="AutoShape 5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V="1">
                        <a:off x="846" y="1419"/>
                        <a:ext cx="56" cy="715"/>
                      </a:xfrm>
                      <a:prstGeom prst="triangle">
                        <a:avLst>
                          <a:gd name="adj" fmla="val 50000"/>
                        </a:avLst>
                      </a:prstGeom>
                      <a:solidFill>
                        <a:schemeClr val="bg1">
                          <a:alpha val="18822"/>
                        </a:schemeClr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 b="1">
                          <a:solidFill>
                            <a:srgbClr val="000000"/>
                          </a:solidFill>
                          <a:ea typeface="华文细黑" panose="02010600040101010101" pitchFamily="2" charset="-122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39" name="Rectangle 13"/>
          <p:cNvSpPr txBox="1">
            <a:spLocks noChangeArrowheads="1"/>
          </p:cNvSpPr>
          <p:nvPr/>
        </p:nvSpPr>
        <p:spPr bwMode="auto">
          <a:xfrm>
            <a:off x="76200" y="1869338"/>
            <a:ext cx="8991600" cy="104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9" tIns="45709" rIns="91419" bIns="45709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lnSpc>
                <a:spcPts val="3165"/>
              </a:lnSpc>
            </a:pPr>
            <a:r>
              <a:rPr lang="zh-CN" altLang="en-US" sz="4000" b="1" dirty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热诚欢迎各位领导前往</a:t>
            </a:r>
            <a:r>
              <a:rPr lang="zh-CN" altLang="en-US" sz="4000" b="1" dirty="0" smtClean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我校指导</a:t>
            </a:r>
            <a:r>
              <a:rPr lang="zh-CN" altLang="en-US" sz="4000" b="1" dirty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工作</a:t>
            </a:r>
          </a:p>
        </p:txBody>
      </p:sp>
      <p:sp>
        <p:nvSpPr>
          <p:cNvPr id="40" name="文本框 15"/>
          <p:cNvSpPr txBox="1">
            <a:spLocks noChangeArrowheads="1"/>
          </p:cNvSpPr>
          <p:nvPr/>
        </p:nvSpPr>
        <p:spPr bwMode="auto">
          <a:xfrm>
            <a:off x="3643306" y="2996814"/>
            <a:ext cx="2214578" cy="63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4100" dirty="0" smtClean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谢 谢</a:t>
            </a:r>
            <a:r>
              <a:rPr lang="zh-CN" altLang="en-US" sz="4100" dirty="0">
                <a:solidFill>
                  <a:srgbClr val="FFFF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！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3" presetClass="entr" presetSubtype="36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0"/>
                            </p:stCondLst>
                            <p:childTnLst>
                              <p:par>
                                <p:cTn id="32" presetID="27" presetClass="emph" presetSubtype="0" fill="remove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3" dur="25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animClr clrSpc="rgb" dir="cw">
                                      <p:cBhvr>
                                        <p:cTn id="34" dur="25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35" dur="25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7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ldLvl="0"/>
      <p:bldP spid="39" grpId="1" bldLvl="0"/>
      <p:bldP spid="39" grpId="2" bldLvl="0"/>
      <p:bldP spid="39" grpId="3" bldLvl="0"/>
      <p:bldP spid="39" grpId="4"/>
      <p:bldP spid="39" grpId="5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占位符 4" descr="C:\Documents and Settings\Administrator\桌面\图片1.png图片1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635"/>
            <a:ext cx="9173210" cy="5144770"/>
          </a:xfrm>
        </p:spPr>
      </p:pic>
      <p:sp>
        <p:nvSpPr>
          <p:cNvPr id="15" name="Shape 59"/>
          <p:cNvSpPr/>
          <p:nvPr/>
        </p:nvSpPr>
        <p:spPr>
          <a:xfrm>
            <a:off x="-217147" y="1508139"/>
            <a:ext cx="9618307" cy="2138540"/>
          </a:xfrm>
          <a:prstGeom prst="roundRect">
            <a:avLst>
              <a:gd name="adj" fmla="val 2125"/>
            </a:avLst>
          </a:prstGeom>
          <a:solidFill>
            <a:srgbClr val="FCF4C5">
              <a:alpha val="89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5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07017" y="942949"/>
            <a:ext cx="1129967" cy="1129967"/>
            <a:chOff x="5342689" y="1257265"/>
            <a:chExt cx="1506623" cy="1506623"/>
          </a:xfrm>
        </p:grpSpPr>
        <p:sp>
          <p:nvSpPr>
            <p:cNvPr id="17" name="Shape 62"/>
            <p:cNvSpPr/>
            <p:nvPr/>
          </p:nvSpPr>
          <p:spPr>
            <a:xfrm>
              <a:off x="5342689" y="1257265"/>
              <a:ext cx="1506623" cy="1506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lIns="14287" tIns="14287" rIns="14287" bIns="14287" anchor="ctr"/>
            <a:lstStyle/>
            <a:p>
              <a:pPr lvl="0"/>
              <a:endParaRPr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Shape 63"/>
            <p:cNvSpPr/>
            <p:nvPr/>
          </p:nvSpPr>
          <p:spPr>
            <a:xfrm>
              <a:off x="5707858" y="1703968"/>
              <a:ext cx="776284" cy="613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600" extrusionOk="0">
                  <a:moveTo>
                    <a:pt x="10748" y="0"/>
                  </a:moveTo>
                  <a:cubicBezTo>
                    <a:pt x="10381" y="0"/>
                    <a:pt x="10014" y="149"/>
                    <a:pt x="9734" y="446"/>
                  </a:cubicBezTo>
                  <a:lnTo>
                    <a:pt x="150" y="10615"/>
                  </a:lnTo>
                  <a:cubicBezTo>
                    <a:pt x="-25" y="10802"/>
                    <a:pt x="-52" y="11159"/>
                    <a:pt x="95" y="11380"/>
                  </a:cubicBezTo>
                  <a:lnTo>
                    <a:pt x="922" y="12638"/>
                  </a:lnTo>
                  <a:cubicBezTo>
                    <a:pt x="989" y="12738"/>
                    <a:pt x="1094" y="12806"/>
                    <a:pt x="1202" y="12822"/>
                  </a:cubicBezTo>
                  <a:cubicBezTo>
                    <a:pt x="1322" y="12839"/>
                    <a:pt x="1427" y="12787"/>
                    <a:pt x="1521" y="12703"/>
                  </a:cubicBezTo>
                  <a:lnTo>
                    <a:pt x="10749" y="2907"/>
                  </a:lnTo>
                  <a:lnTo>
                    <a:pt x="19976" y="12703"/>
                  </a:lnTo>
                  <a:cubicBezTo>
                    <a:pt x="20054" y="12787"/>
                    <a:pt x="20148" y="12822"/>
                    <a:pt x="20256" y="12822"/>
                  </a:cubicBezTo>
                  <a:lnTo>
                    <a:pt x="20294" y="12822"/>
                  </a:lnTo>
                  <a:cubicBezTo>
                    <a:pt x="20403" y="12806"/>
                    <a:pt x="20508" y="12738"/>
                    <a:pt x="20575" y="12638"/>
                  </a:cubicBezTo>
                  <a:lnTo>
                    <a:pt x="21402" y="11380"/>
                  </a:lnTo>
                  <a:cubicBezTo>
                    <a:pt x="21548" y="11159"/>
                    <a:pt x="21522" y="10802"/>
                    <a:pt x="21349" y="10615"/>
                  </a:cubicBezTo>
                  <a:lnTo>
                    <a:pt x="18429" y="7523"/>
                  </a:lnTo>
                  <a:lnTo>
                    <a:pt x="18429" y="599"/>
                  </a:lnTo>
                  <a:cubicBezTo>
                    <a:pt x="18429" y="294"/>
                    <a:pt x="18242" y="55"/>
                    <a:pt x="18002" y="55"/>
                  </a:cubicBezTo>
                  <a:lnTo>
                    <a:pt x="15442" y="55"/>
                  </a:lnTo>
                  <a:cubicBezTo>
                    <a:pt x="15203" y="55"/>
                    <a:pt x="15015" y="294"/>
                    <a:pt x="15015" y="599"/>
                  </a:cubicBezTo>
                  <a:lnTo>
                    <a:pt x="15015" y="3909"/>
                  </a:lnTo>
                  <a:lnTo>
                    <a:pt x="11763" y="446"/>
                  </a:lnTo>
                  <a:cubicBezTo>
                    <a:pt x="11482" y="149"/>
                    <a:pt x="11114" y="0"/>
                    <a:pt x="10748" y="0"/>
                  </a:cubicBezTo>
                  <a:close/>
                  <a:moveTo>
                    <a:pt x="10692" y="4213"/>
                  </a:moveTo>
                  <a:lnTo>
                    <a:pt x="3025" y="12261"/>
                  </a:lnTo>
                  <a:cubicBezTo>
                    <a:pt x="3025" y="12295"/>
                    <a:pt x="3014" y="12331"/>
                    <a:pt x="3014" y="12364"/>
                  </a:cubicBezTo>
                  <a:lnTo>
                    <a:pt x="3014" y="20512"/>
                  </a:lnTo>
                  <a:cubicBezTo>
                    <a:pt x="3014" y="21107"/>
                    <a:pt x="3399" y="21600"/>
                    <a:pt x="3864" y="21600"/>
                  </a:cubicBezTo>
                  <a:lnTo>
                    <a:pt x="8984" y="21600"/>
                  </a:lnTo>
                  <a:lnTo>
                    <a:pt x="8984" y="15079"/>
                  </a:lnTo>
                  <a:lnTo>
                    <a:pt x="12398" y="15079"/>
                  </a:lnTo>
                  <a:lnTo>
                    <a:pt x="12398" y="21600"/>
                  </a:lnTo>
                  <a:lnTo>
                    <a:pt x="17519" y="21600"/>
                  </a:lnTo>
                  <a:cubicBezTo>
                    <a:pt x="17987" y="21600"/>
                    <a:pt x="18373" y="21107"/>
                    <a:pt x="18373" y="20512"/>
                  </a:cubicBezTo>
                  <a:lnTo>
                    <a:pt x="18373" y="12364"/>
                  </a:lnTo>
                  <a:cubicBezTo>
                    <a:pt x="18373" y="12331"/>
                    <a:pt x="18373" y="12295"/>
                    <a:pt x="18358" y="12261"/>
                  </a:cubicBezTo>
                  <a:lnTo>
                    <a:pt x="10692" y="4213"/>
                  </a:lnTo>
                  <a:close/>
                </a:path>
              </a:pathLst>
            </a:custGeom>
            <a:solidFill>
              <a:srgbClr val="FBAF0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722120" y="2178050"/>
            <a:ext cx="606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5160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一、理念</a:t>
            </a:r>
            <a:endParaRPr lang="zh-CN" altLang="zh-CN" sz="320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ctr" eaLnBrk="1" latinLnBrk="0" hangingPunct="1">
              <a:lnSpc>
                <a:spcPct val="150000"/>
              </a:lnSpc>
            </a:pPr>
            <a:r>
              <a:rPr lang="zh-CN" altLang="zh-CN" sz="2400">
                <a:solidFill>
                  <a:srgbClr val="010700"/>
                </a:solidFill>
                <a:latin typeface="方正宋黑简体" panose="02010601030101010101" charset="-122"/>
                <a:ea typeface="方正宋黑简体" panose="02010601030101010101" charset="-122"/>
              </a:rPr>
              <a:t>以教师为本，一心为教师的专业发展着想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0795" y="-393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PA-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04570" y="49530"/>
            <a:ext cx="7743894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zh-CN" altLang="zh-CN" sz="2000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</a:t>
            </a:r>
            <a:r>
              <a:rPr lang="zh-CN" altLang="en-US" sz="2000" b="1" dirty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竞赛获奖，对于老师来说，是一种荣誉，更是对他们付出的肯定</a:t>
            </a:r>
            <a:r>
              <a:rPr lang="zh-CN" altLang="zh-CN" sz="2000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。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2" name="WindowsMediaPlayer4" r:id="rId3" imgW="7850467" imgH="4304817"/>
        </mc:Choice>
        <mc:Fallback>
          <p:control name="WindowsMediaPlayer4" r:id="rId3" imgW="7850467" imgH="4304817">
            <p:pic>
              <p:nvPicPr>
                <p:cNvPr id="0" name="WindowsMediaPlayer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5650" y="842963"/>
                  <a:ext cx="7848600" cy="43005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285720" y="1785932"/>
            <a:ext cx="3998247" cy="2586018"/>
          </a:xfrm>
          <a:prstGeom prst="roundRect">
            <a:avLst>
              <a:gd name="adj" fmla="val 3585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rgbClr val="F7F7F7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857370"/>
            <a:ext cx="3871513" cy="2415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圆角矩形 6"/>
          <p:cNvSpPr/>
          <p:nvPr/>
        </p:nvSpPr>
        <p:spPr>
          <a:xfrm>
            <a:off x="4572000" y="1785932"/>
            <a:ext cx="4176464" cy="2586018"/>
          </a:xfrm>
          <a:prstGeom prst="roundRect">
            <a:avLst>
              <a:gd name="adj" fmla="val 3585"/>
            </a:avLst>
          </a:prstGeom>
          <a:gradFill>
            <a:gsLst>
              <a:gs pos="0">
                <a:srgbClr val="D3D3D3"/>
              </a:gs>
              <a:gs pos="100000">
                <a:srgbClr val="F7F7F7"/>
              </a:gs>
            </a:gsLst>
            <a:lin ang="2700000" scaled="0"/>
          </a:gradFill>
          <a:ln w="19050" cap="flat" cmpd="sng" algn="ctr">
            <a:gradFill flip="none" rotWithShape="1">
              <a:gsLst>
                <a:gs pos="0">
                  <a:srgbClr val="F7F7F7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0"/>
              <a:tileRect/>
            </a:gradFill>
            <a:prstDash val="solid"/>
            <a:miter lim="800000"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400"/>
            <a:endParaRPr lang="zh-CN" altLang="en-US" sz="1015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0795" y="-393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746" y="1857369"/>
            <a:ext cx="4100950" cy="237076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633716" y="4545773"/>
            <a:ext cx="3672000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zh-CN" altLang="en-US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与学院老师交流</a:t>
            </a:r>
            <a:endParaRPr lang="zh-CN" altLang="en-US" b="1" spc="50" dirty="0" smtClean="0">
              <a:ln w="11430">
                <a:noFill/>
              </a:ln>
              <a:solidFill>
                <a:srgbClr val="2A6A6C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41441" y="1050597"/>
            <a:ext cx="5857916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zh-CN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“以教师为本，一心为老师们的专业发展着想”</a:t>
            </a:r>
            <a:endParaRPr lang="en-US" altLang="zh-CN" b="1" dirty="0" smtClean="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ctr" eaLnBrk="1" hangingPunct="1"/>
            <a:r>
              <a:rPr lang="zh-CN" altLang="zh-CN" b="1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把功夫下在平时，用心用情助教学</a:t>
            </a:r>
            <a:endParaRPr lang="zh-CN" altLang="en-US" b="1" dirty="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6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04570" y="49530"/>
            <a:ext cx="69310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2</a:t>
            </a:r>
            <a:r>
              <a:rPr lang="zh-CN" altLang="zh-CN" sz="2000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、助力</a:t>
            </a:r>
            <a:r>
              <a:rPr lang="zh-CN" altLang="zh-CN" sz="2000" b="1" dirty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信息化教学竞赛</a:t>
            </a:r>
            <a:r>
              <a:rPr lang="zh-CN" altLang="zh-CN" sz="2000" b="1" dirty="0" smtClean="0">
                <a:solidFill>
                  <a:srgbClr val="2A6A6C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。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占位符 4" descr="C:\Documents and Settings\Administrator\桌面\图片6.png图片6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3175" y="-635"/>
            <a:ext cx="9168765" cy="5144770"/>
          </a:xfrm>
        </p:spPr>
      </p:pic>
      <p:sp>
        <p:nvSpPr>
          <p:cNvPr id="15" name="Shape 59"/>
          <p:cNvSpPr/>
          <p:nvPr/>
        </p:nvSpPr>
        <p:spPr>
          <a:xfrm>
            <a:off x="-227942" y="1502424"/>
            <a:ext cx="9618307" cy="2138540"/>
          </a:xfrm>
          <a:prstGeom prst="roundRect">
            <a:avLst>
              <a:gd name="adj" fmla="val 2125"/>
            </a:avLst>
          </a:prstGeom>
          <a:solidFill>
            <a:srgbClr val="FCF4C5">
              <a:alpha val="89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  <a:endParaRPr sz="15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07017" y="942949"/>
            <a:ext cx="1129967" cy="1129967"/>
            <a:chOff x="5342689" y="1257265"/>
            <a:chExt cx="1506623" cy="1506623"/>
          </a:xfrm>
        </p:grpSpPr>
        <p:sp>
          <p:nvSpPr>
            <p:cNvPr id="17" name="Shape 62"/>
            <p:cNvSpPr/>
            <p:nvPr/>
          </p:nvSpPr>
          <p:spPr>
            <a:xfrm>
              <a:off x="5342689" y="1257265"/>
              <a:ext cx="1506623" cy="15066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A6AAA9"/>
              </a:solidFill>
              <a:round/>
            </a:ln>
          </p:spPr>
          <p:txBody>
            <a:bodyPr lIns="14287" tIns="14287" rIns="14287" bIns="14287" anchor="ctr"/>
            <a:lstStyle/>
            <a:p>
              <a:pPr lvl="0"/>
              <a:endParaRPr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Shape 63"/>
            <p:cNvSpPr/>
            <p:nvPr/>
          </p:nvSpPr>
          <p:spPr>
            <a:xfrm>
              <a:off x="5707858" y="1703968"/>
              <a:ext cx="776284" cy="613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7" h="21600" extrusionOk="0">
                  <a:moveTo>
                    <a:pt x="10748" y="0"/>
                  </a:moveTo>
                  <a:cubicBezTo>
                    <a:pt x="10381" y="0"/>
                    <a:pt x="10014" y="149"/>
                    <a:pt x="9734" y="446"/>
                  </a:cubicBezTo>
                  <a:lnTo>
                    <a:pt x="150" y="10615"/>
                  </a:lnTo>
                  <a:cubicBezTo>
                    <a:pt x="-25" y="10802"/>
                    <a:pt x="-52" y="11159"/>
                    <a:pt x="95" y="11380"/>
                  </a:cubicBezTo>
                  <a:lnTo>
                    <a:pt x="922" y="12638"/>
                  </a:lnTo>
                  <a:cubicBezTo>
                    <a:pt x="989" y="12738"/>
                    <a:pt x="1094" y="12806"/>
                    <a:pt x="1202" y="12822"/>
                  </a:cubicBezTo>
                  <a:cubicBezTo>
                    <a:pt x="1322" y="12839"/>
                    <a:pt x="1427" y="12787"/>
                    <a:pt x="1521" y="12703"/>
                  </a:cubicBezTo>
                  <a:lnTo>
                    <a:pt x="10749" y="2907"/>
                  </a:lnTo>
                  <a:lnTo>
                    <a:pt x="19976" y="12703"/>
                  </a:lnTo>
                  <a:cubicBezTo>
                    <a:pt x="20054" y="12787"/>
                    <a:pt x="20148" y="12822"/>
                    <a:pt x="20256" y="12822"/>
                  </a:cubicBezTo>
                  <a:lnTo>
                    <a:pt x="20294" y="12822"/>
                  </a:lnTo>
                  <a:cubicBezTo>
                    <a:pt x="20403" y="12806"/>
                    <a:pt x="20508" y="12738"/>
                    <a:pt x="20575" y="12638"/>
                  </a:cubicBezTo>
                  <a:lnTo>
                    <a:pt x="21402" y="11380"/>
                  </a:lnTo>
                  <a:cubicBezTo>
                    <a:pt x="21548" y="11159"/>
                    <a:pt x="21522" y="10802"/>
                    <a:pt x="21349" y="10615"/>
                  </a:cubicBezTo>
                  <a:lnTo>
                    <a:pt x="18429" y="7523"/>
                  </a:lnTo>
                  <a:lnTo>
                    <a:pt x="18429" y="599"/>
                  </a:lnTo>
                  <a:cubicBezTo>
                    <a:pt x="18429" y="294"/>
                    <a:pt x="18242" y="55"/>
                    <a:pt x="18002" y="55"/>
                  </a:cubicBezTo>
                  <a:lnTo>
                    <a:pt x="15442" y="55"/>
                  </a:lnTo>
                  <a:cubicBezTo>
                    <a:pt x="15203" y="55"/>
                    <a:pt x="15015" y="294"/>
                    <a:pt x="15015" y="599"/>
                  </a:cubicBezTo>
                  <a:lnTo>
                    <a:pt x="15015" y="3909"/>
                  </a:lnTo>
                  <a:lnTo>
                    <a:pt x="11763" y="446"/>
                  </a:lnTo>
                  <a:cubicBezTo>
                    <a:pt x="11482" y="149"/>
                    <a:pt x="11114" y="0"/>
                    <a:pt x="10748" y="0"/>
                  </a:cubicBezTo>
                  <a:close/>
                  <a:moveTo>
                    <a:pt x="10692" y="4213"/>
                  </a:moveTo>
                  <a:lnTo>
                    <a:pt x="3025" y="12261"/>
                  </a:lnTo>
                  <a:cubicBezTo>
                    <a:pt x="3025" y="12295"/>
                    <a:pt x="3014" y="12331"/>
                    <a:pt x="3014" y="12364"/>
                  </a:cubicBezTo>
                  <a:lnTo>
                    <a:pt x="3014" y="20512"/>
                  </a:lnTo>
                  <a:cubicBezTo>
                    <a:pt x="3014" y="21107"/>
                    <a:pt x="3399" y="21600"/>
                    <a:pt x="3864" y="21600"/>
                  </a:cubicBezTo>
                  <a:lnTo>
                    <a:pt x="8984" y="21600"/>
                  </a:lnTo>
                  <a:lnTo>
                    <a:pt x="8984" y="15079"/>
                  </a:lnTo>
                  <a:lnTo>
                    <a:pt x="12398" y="15079"/>
                  </a:lnTo>
                  <a:lnTo>
                    <a:pt x="12398" y="21600"/>
                  </a:lnTo>
                  <a:lnTo>
                    <a:pt x="17519" y="21600"/>
                  </a:lnTo>
                  <a:cubicBezTo>
                    <a:pt x="17987" y="21600"/>
                    <a:pt x="18373" y="21107"/>
                    <a:pt x="18373" y="20512"/>
                  </a:cubicBezTo>
                  <a:lnTo>
                    <a:pt x="18373" y="12364"/>
                  </a:lnTo>
                  <a:cubicBezTo>
                    <a:pt x="18373" y="12331"/>
                    <a:pt x="18373" y="12295"/>
                    <a:pt x="18358" y="12261"/>
                  </a:cubicBezTo>
                  <a:lnTo>
                    <a:pt x="10692" y="4213"/>
                  </a:lnTo>
                  <a:close/>
                </a:path>
              </a:pathLst>
            </a:custGeom>
            <a:solidFill>
              <a:srgbClr val="FBAF0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/>
              <a:endParaRPr sz="15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282190" y="2316480"/>
            <a:ext cx="48063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16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600" b="1" dirty="0" smtClean="0">
                <a:solidFill>
                  <a:srgbClr val="5160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二、</a:t>
            </a:r>
            <a:r>
              <a:rPr lang="zh-CN" altLang="en-US" sz="3600" b="1" dirty="0">
                <a:solidFill>
                  <a:srgbClr val="51607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竞赛活动组织情况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6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057910" y="1652905"/>
            <a:ext cx="3690620" cy="2601595"/>
          </a:xfrm>
          <a:prstGeom prst="rect">
            <a:avLst/>
          </a:pr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21243"/>
              </a:solidFill>
              <a:sym typeface="+mn-ea"/>
            </a:endParaRPr>
          </a:p>
          <a:p>
            <a:pPr algn="l"/>
            <a:endParaRPr lang="zh-CN" altLang="en-US" sz="2400" dirty="0">
              <a:solidFill>
                <a:srgbClr val="221243"/>
              </a:solidFill>
              <a:sym typeface="+mn-ea"/>
            </a:endParaRPr>
          </a:p>
          <a:p>
            <a:pPr algn="l"/>
            <a:endParaRPr lang="zh-CN" altLang="en-US" sz="2400" dirty="0">
              <a:solidFill>
                <a:srgbClr val="221243"/>
              </a:solidFill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1187624" y="2324586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1187624" y="3545300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582420" y="2084705"/>
            <a:ext cx="3126740" cy="129159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2013</a:t>
            </a:r>
            <a:r>
              <a:rPr lang="zh-CN" altLang="zh-CN" sz="2000" b="1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年起</a:t>
            </a:r>
            <a:r>
              <a:rPr lang="zh-CN" altLang="en-US" sz="2000" b="1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：</a:t>
            </a:r>
            <a:r>
              <a:rPr lang="zh-CN" altLang="zh-CN" sz="2000" b="1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紧密结合第一批省校级专业综合改革专业</a:t>
            </a:r>
            <a:r>
              <a:rPr lang="zh-CN" altLang="zh-CN" sz="2000" b="1" dirty="0" smtClean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建设</a:t>
            </a:r>
            <a:r>
              <a:rPr lang="zh-CN" altLang="en-US" sz="2000" b="1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。</a:t>
            </a: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529715" y="3316605"/>
            <a:ext cx="3075305" cy="89154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dirty="0" smtClean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2014</a:t>
            </a:r>
            <a:r>
              <a:rPr lang="zh-CN" altLang="zh-CN" sz="2000" b="1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年后：再次加大了教学方法改革课程建设面</a:t>
            </a:r>
            <a:r>
              <a:rPr lang="zh-CN" altLang="zh-CN" sz="2000" b="1" dirty="0" smtClean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。</a:t>
            </a:r>
            <a:endParaRPr lang="zh-CN" altLang="en-US" sz="2000" b="1" dirty="0">
              <a:solidFill>
                <a:srgbClr val="3333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29835" y="1652905"/>
            <a:ext cx="3870325" cy="2640965"/>
          </a:xfrm>
          <a:prstGeom prst="rect">
            <a:avLst/>
          </a:pr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21243"/>
              </a:solidFill>
              <a:sym typeface="+mn-ea"/>
            </a:endParaRPr>
          </a:p>
          <a:p>
            <a:pPr algn="l"/>
            <a:endParaRPr lang="zh-CN" altLang="en-US" sz="2400" dirty="0">
              <a:solidFill>
                <a:srgbClr val="221243"/>
              </a:solidFill>
              <a:sym typeface="+mn-ea"/>
            </a:endParaRPr>
          </a:p>
          <a:p>
            <a:pPr algn="l"/>
            <a:endParaRPr lang="zh-CN" altLang="en-US" sz="2400" dirty="0">
              <a:solidFill>
                <a:srgbClr val="221243"/>
              </a:solidFill>
            </a:endParaRPr>
          </a:p>
        </p:txBody>
      </p:sp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5205904" y="2227700"/>
            <a:ext cx="123825" cy="95250"/>
          </a:xfrm>
          <a:prstGeom prst="bevel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5528945" y="2016760"/>
            <a:ext cx="3660775" cy="49149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000" b="1" dirty="0" smtClean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面</a:t>
            </a:r>
            <a:r>
              <a:rPr lang="zh-CN" altLang="zh-CN" sz="2000" b="1" dirty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上铺开后，再点上做文章</a:t>
            </a:r>
            <a:r>
              <a:rPr lang="zh-CN" altLang="en-US" sz="2000" b="1" dirty="0" smtClean="0">
                <a:solidFill>
                  <a:srgbClr val="3333FF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。</a:t>
            </a:r>
            <a:endParaRPr lang="zh-CN" altLang="en-US" sz="2000" b="1" dirty="0">
              <a:solidFill>
                <a:srgbClr val="3333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 flipV="1">
            <a:off x="5329729" y="2732704"/>
            <a:ext cx="3346727" cy="531813"/>
          </a:xfrm>
          <a:prstGeom prst="roundRect">
            <a:avLst>
              <a:gd name="adj" fmla="val 23750"/>
            </a:avLst>
          </a:prstGeom>
          <a:gradFill rotWithShape="1">
            <a:gsLst>
              <a:gs pos="0">
                <a:srgbClr val="EBF1DE"/>
              </a:gs>
              <a:gs pos="100000">
                <a:srgbClr val="EBF1DE"/>
              </a:gs>
            </a:gsLst>
            <a:lin ang="5400000" scaled="1"/>
          </a:gradFill>
          <a:ln>
            <a:noFill/>
          </a:ln>
          <a:effectLst>
            <a:outerShdw dist="38100" dir="54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rot="10800000" wrap="none" anchor="ctr"/>
          <a:lstStyle/>
          <a:p>
            <a:pPr algn="l"/>
            <a:endParaRPr lang="zh-CN" altLang="en-US" sz="2000" b="1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264174" y="2851522"/>
            <a:ext cx="355629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</a:t>
            </a:r>
            <a:r>
              <a:rPr lang="zh-CN" altLang="zh-CN" b="1" dirty="0" smtClean="0">
                <a:solidFill>
                  <a:srgbClr val="FF0000"/>
                </a:solidFill>
                <a:ea typeface="楷体_GB2312" panose="02010609030101010101" charset="-122"/>
              </a:rPr>
              <a:t>一</a:t>
            </a:r>
            <a:r>
              <a:rPr lang="zh-CN" altLang="zh-CN" b="1" dirty="0">
                <a:solidFill>
                  <a:srgbClr val="FF0000"/>
                </a:solidFill>
                <a:ea typeface="楷体_GB2312" panose="02010609030101010101" charset="-122"/>
              </a:rPr>
              <a:t>是我们找</a:t>
            </a:r>
            <a:r>
              <a:rPr lang="zh-CN" altLang="zh-CN" b="1" dirty="0" smtClean="0">
                <a:solidFill>
                  <a:srgbClr val="FF0000"/>
                </a:solidFill>
                <a:ea typeface="楷体_GB2312" panose="02010609030101010101" charset="-122"/>
              </a:rPr>
              <a:t>老师</a:t>
            </a:r>
            <a:r>
              <a:rPr lang="en-US" altLang="zh-CN" b="1" dirty="0" smtClean="0">
                <a:solidFill>
                  <a:srgbClr val="FF0000"/>
                </a:solidFill>
                <a:ea typeface="楷体_GB2312" panose="02010609030101010101" charset="-122"/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  <a:ea typeface="楷体_GB2312" panose="02010609030101010101" charset="-122"/>
              </a:rPr>
              <a:t>引导教学改革</a:t>
            </a:r>
            <a:endParaRPr lang="en-US" altLang="zh-CN" dirty="0">
              <a:solidFill>
                <a:srgbClr val="FF0000"/>
              </a:solidFill>
              <a:ea typeface="楷体_GB2312" panose="02010609030101010101" charset="-122"/>
            </a:endParaRPr>
          </a:p>
        </p:txBody>
      </p:sp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3000364" y="1071552"/>
            <a:ext cx="3758565" cy="737870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80000">
                <a:srgbClr val="60B5CC">
                  <a:lumMod val="60000"/>
                  <a:lumOff val="40000"/>
                </a:srgbClr>
              </a:gs>
              <a:gs pos="100000">
                <a:srgbClr val="60B5CC">
                  <a:lumMod val="40000"/>
                  <a:lumOff val="60000"/>
                </a:srgbClr>
              </a:gs>
            </a:gsLst>
            <a:lin ang="16200000" scaled="0"/>
          </a:gradFill>
          <a:ln w="9525" cap="flat" cmpd="sng" algn="ctr">
            <a:solidFill>
              <a:srgbClr val="00B0F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“赛前，专注培育”。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-10795" y="-393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A-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45833" y="9846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.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三 个 专 注</a:t>
            </a:r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 flipV="1">
            <a:off x="5342777" y="3480097"/>
            <a:ext cx="3346727" cy="531813"/>
          </a:xfrm>
          <a:prstGeom prst="roundRect">
            <a:avLst>
              <a:gd name="adj" fmla="val 23750"/>
            </a:avLst>
          </a:prstGeom>
          <a:gradFill rotWithShape="1">
            <a:gsLst>
              <a:gs pos="0">
                <a:srgbClr val="EBF1DE"/>
              </a:gs>
              <a:gs pos="100000">
                <a:srgbClr val="EBF1DE"/>
              </a:gs>
            </a:gsLst>
            <a:lin ang="5400000" scaled="1"/>
          </a:gradFill>
          <a:ln>
            <a:noFill/>
          </a:ln>
          <a:effectLst>
            <a:outerShdw dist="38100" dir="5400000" algn="ctr" rotWithShape="0">
              <a:srgbClr val="000000">
                <a:alpha val="2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rot="10800000" wrap="none" anchor="ctr"/>
          <a:lstStyle/>
          <a:p>
            <a:pPr algn="l"/>
            <a:endParaRPr lang="zh-CN" altLang="en-US" sz="2000" b="1">
              <a:solidFill>
                <a:srgbClr val="0000FF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5277222" y="3598915"/>
            <a:ext cx="35562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1F3F5F"/>
              </a:buClr>
            </a:pPr>
            <a:r>
              <a:rPr lang="zh-CN" altLang="en-US" dirty="0" smtClean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二</a:t>
            </a:r>
            <a:r>
              <a:rPr lang="zh-CN" altLang="zh-CN" b="1" dirty="0">
                <a:solidFill>
                  <a:srgbClr val="FF0000"/>
                </a:solidFill>
                <a:ea typeface="楷体_GB2312" panose="02010609030101010101" charset="-122"/>
              </a:rPr>
              <a:t>是老师找我们</a:t>
            </a:r>
            <a:r>
              <a:rPr lang="en-US" altLang="zh-CN" b="1" dirty="0" smtClean="0">
                <a:solidFill>
                  <a:srgbClr val="FF0000"/>
                </a:solidFill>
                <a:ea typeface="楷体_GB2312" panose="02010609030101010101" charset="-122"/>
              </a:rPr>
              <a:t>,</a:t>
            </a:r>
            <a:r>
              <a:rPr lang="zh-CN" altLang="en-US" b="1" dirty="0" smtClean="0">
                <a:solidFill>
                  <a:srgbClr val="FF0000"/>
                </a:solidFill>
                <a:ea typeface="楷体_GB2312" panose="02010609030101010101" charset="-122"/>
              </a:rPr>
              <a:t>研讨教学改革</a:t>
            </a:r>
            <a:endParaRPr lang="en-US" altLang="zh-CN" dirty="0">
              <a:solidFill>
                <a:srgbClr val="FF0000"/>
              </a:solidFill>
              <a:ea typeface="楷体_GB2312" panose="0201060903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1106488" y="1313086"/>
            <a:ext cx="2133600" cy="53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1F5C3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农学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20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88" y="2927573"/>
            <a:ext cx="1387475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2914873"/>
            <a:ext cx="137160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6516688" y="1313086"/>
            <a:ext cx="1905000" cy="53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1F5C3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buClr>
                <a:srgbClr val="1F3F5F"/>
              </a:buClr>
            </a:pPr>
            <a:endParaRPr lang="zh-CN" altLang="en-US" b="1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23" name="Group 22"/>
          <p:cNvGrpSpPr/>
          <p:nvPr/>
        </p:nvGrpSpPr>
        <p:grpSpPr bwMode="auto">
          <a:xfrm>
            <a:off x="2859088" y="1525811"/>
            <a:ext cx="3276600" cy="2847601"/>
            <a:chOff x="0" y="0"/>
            <a:chExt cx="2064" cy="1738"/>
          </a:xfrm>
        </p:grpSpPr>
        <p:pic>
          <p:nvPicPr>
            <p:cNvPr id="24" name="Picture 2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250"/>
              <a:ext cx="1488" cy="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50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10"/>
              <a:ext cx="1008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" name="Picture 3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088" y="3721323"/>
            <a:ext cx="137160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288" y="2211611"/>
            <a:ext cx="18288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8" y="2213198"/>
            <a:ext cx="2301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688" y="3721323"/>
            <a:ext cx="1997075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6"/>
          <p:cNvSpPr>
            <a:spLocks noChangeArrowheads="1"/>
          </p:cNvSpPr>
          <p:nvPr/>
        </p:nvSpPr>
        <p:spPr bwMode="auto">
          <a:xfrm>
            <a:off x="5830888" y="1343248"/>
            <a:ext cx="2133600" cy="53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1F5C3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工学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5" name="Rectangle 37"/>
          <p:cNvSpPr>
            <a:spLocks noChangeArrowheads="1"/>
          </p:cNvSpPr>
          <p:nvPr/>
        </p:nvSpPr>
        <p:spPr bwMode="auto">
          <a:xfrm>
            <a:off x="6654180" y="2006029"/>
            <a:ext cx="2133600" cy="53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1F5C3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理学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6" name="Rectangle 38"/>
          <p:cNvSpPr>
            <a:spLocks noChangeArrowheads="1"/>
          </p:cNvSpPr>
          <p:nvPr/>
        </p:nvSpPr>
        <p:spPr bwMode="auto">
          <a:xfrm>
            <a:off x="6288088" y="2670398"/>
            <a:ext cx="2133600" cy="53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1F5C3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管理学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7" name="Rectangle 39"/>
          <p:cNvSpPr>
            <a:spLocks noChangeArrowheads="1"/>
          </p:cNvSpPr>
          <p:nvPr/>
        </p:nvSpPr>
        <p:spPr bwMode="auto">
          <a:xfrm>
            <a:off x="6500826" y="3500444"/>
            <a:ext cx="2133600" cy="53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1F5C3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教</a:t>
            </a:r>
            <a:r>
              <a:rPr lang="zh-CN" altLang="en-US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育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39" name="Rectangle 41"/>
          <p:cNvSpPr>
            <a:spLocks noChangeArrowheads="1"/>
          </p:cNvSpPr>
          <p:nvPr/>
        </p:nvSpPr>
        <p:spPr bwMode="auto">
          <a:xfrm>
            <a:off x="-36512" y="1984598"/>
            <a:ext cx="2133600" cy="53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1F5C3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文学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0" name="Rectangle 42"/>
          <p:cNvSpPr>
            <a:spLocks noChangeArrowheads="1"/>
          </p:cNvSpPr>
          <p:nvPr/>
        </p:nvSpPr>
        <p:spPr bwMode="auto">
          <a:xfrm>
            <a:off x="725488" y="2670398"/>
            <a:ext cx="2133600" cy="53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1F5C3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经济学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" name="Rectangle 43"/>
          <p:cNvSpPr>
            <a:spLocks noChangeArrowheads="1"/>
          </p:cNvSpPr>
          <p:nvPr/>
        </p:nvSpPr>
        <p:spPr bwMode="auto">
          <a:xfrm>
            <a:off x="268288" y="3508598"/>
            <a:ext cx="2133600" cy="5334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1F5C3D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  <a:buClr>
                <a:srgbClr val="1F3F5F"/>
              </a:buClr>
            </a:pPr>
            <a:r>
              <a:rPr lang="zh-CN" altLang="en-US" b="1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法学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0795" y="-393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A-文本框 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45833" y="9846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.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三 个 专 注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15080" y="2700020"/>
            <a:ext cx="1514475" cy="9429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011758" y="1684625"/>
            <a:ext cx="7232650" cy="3119373"/>
          </a:xfrm>
          <a:prstGeom prst="rect">
            <a:avLst/>
          </a:pr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21243"/>
              </a:solidFill>
              <a:sym typeface="+mn-ea"/>
            </a:endParaRPr>
          </a:p>
          <a:p>
            <a:pPr algn="l"/>
            <a:endParaRPr lang="zh-CN" altLang="en-US" sz="2400" dirty="0">
              <a:solidFill>
                <a:srgbClr val="221243"/>
              </a:solidFill>
              <a:sym typeface="+mn-ea"/>
            </a:endParaRPr>
          </a:p>
          <a:p>
            <a:pPr algn="l"/>
            <a:endParaRPr lang="zh-CN" altLang="en-US" sz="2400" dirty="0">
              <a:solidFill>
                <a:srgbClr val="221243"/>
              </a:solidFill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475403" y="2102923"/>
            <a:ext cx="6678489" cy="249174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335B7C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400" b="1" dirty="0" smtClean="0">
                <a:solidFill>
                  <a:srgbClr val="A5002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工作思路：</a:t>
            </a:r>
            <a:endParaRPr lang="zh-CN" altLang="zh-CN" sz="2000" b="1" dirty="0" smtClean="0">
              <a:solidFill>
                <a:srgbClr val="3333FF"/>
              </a:solidFill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          </a:t>
            </a:r>
            <a:r>
              <a:rPr lang="zh-CN" altLang="zh-CN" sz="2400" b="1" dirty="0" smtClean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高度</a:t>
            </a:r>
            <a:r>
              <a:rPr lang="zh-CN" altLang="zh-CN" sz="2400" b="1" dirty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重视，深刻领会精神</a:t>
            </a:r>
            <a:r>
              <a:rPr lang="zh-CN" altLang="zh-CN" sz="2400" b="1" dirty="0" smtClean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；</a:t>
            </a:r>
            <a:endParaRPr lang="en-US" altLang="zh-CN" sz="2400" b="1" dirty="0" smtClean="0">
              <a:solidFill>
                <a:srgbClr val="3333FF"/>
              </a:solidFill>
              <a:latin typeface="方正宋黑简体" panose="02010601030101010101" charset="-122"/>
              <a:ea typeface="方正宋黑简体" panose="02010601030101010101" charset="-122"/>
              <a:cs typeface="方正宋黑简体" panose="0201060103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          </a:t>
            </a:r>
            <a:r>
              <a:rPr lang="zh-CN" altLang="zh-CN" sz="2400" b="1" dirty="0" smtClean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明确</a:t>
            </a:r>
            <a:r>
              <a:rPr lang="zh-CN" altLang="zh-CN" sz="2400" b="1" dirty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责任，加大工作力度；</a:t>
            </a: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          </a:t>
            </a:r>
            <a:r>
              <a:rPr lang="zh-CN" altLang="zh-CN" sz="2400" b="1" dirty="0" smtClean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全程</a:t>
            </a:r>
            <a:r>
              <a:rPr lang="zh-CN" altLang="zh-CN" sz="2400" b="1" dirty="0">
                <a:solidFill>
                  <a:srgbClr val="3333FF"/>
                </a:solidFill>
                <a:latin typeface="方正宋黑简体" panose="02010601030101010101" charset="-122"/>
                <a:ea typeface="方正宋黑简体" panose="02010601030101010101" charset="-122"/>
                <a:cs typeface="方正宋黑简体" panose="02010601030101010101" charset="-122"/>
              </a:rPr>
              <a:t>参与，加强技术指导。</a:t>
            </a:r>
            <a:endParaRPr lang="zh-CN" altLang="en-US" sz="2400" b="1" dirty="0">
              <a:solidFill>
                <a:srgbClr val="3333FF"/>
              </a:solidFill>
              <a:latin typeface="方正宋黑简体" panose="02010601030101010101" charset="-122"/>
              <a:ea typeface="方正宋黑简体" panose="02010601030101010101" charset="-122"/>
              <a:cs typeface="方正宋黑简体" panose="02010601030101010101" charset="-122"/>
            </a:endParaRPr>
          </a:p>
        </p:txBody>
      </p:sp>
      <p:sp>
        <p:nvSpPr>
          <p:cNvPr id="13" name="矩形 12"/>
          <p:cNvSpPr/>
          <p:nvPr>
            <p:custDataLst>
              <p:tags r:id="rId1"/>
            </p:custDataLst>
          </p:nvPr>
        </p:nvSpPr>
        <p:spPr>
          <a:xfrm>
            <a:off x="251460" y="1131570"/>
            <a:ext cx="3166110" cy="780415"/>
          </a:xfrm>
          <a:prstGeom prst="rect">
            <a:avLst/>
          </a:prstGeom>
          <a:gradFill rotWithShape="1">
            <a:gsLst>
              <a:gs pos="0">
                <a:srgbClr val="0070C0"/>
              </a:gs>
              <a:gs pos="80000">
                <a:srgbClr val="60B5CC">
                  <a:lumMod val="60000"/>
                  <a:lumOff val="40000"/>
                </a:srgbClr>
              </a:gs>
              <a:gs pos="100000">
                <a:srgbClr val="60B5CC">
                  <a:lumMod val="40000"/>
                  <a:lumOff val="60000"/>
                </a:srgbClr>
              </a:gs>
            </a:gsLst>
            <a:lin ang="16200000" scaled="0"/>
          </a:gradFill>
          <a:ln w="9525" cap="flat" cmpd="sng" algn="ctr">
            <a:solidFill>
              <a:srgbClr val="00B0F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b="1" kern="1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黑体" panose="02010600030101010101" pitchFamily="49" charset="-122"/>
                <a:ea typeface="黑体" panose="02010600030101010101" pitchFamily="49" charset="-122"/>
                <a:cs typeface="楷体_GB2312" panose="02010609030101010101" charset="-122"/>
                <a:sym typeface="+mn-ea"/>
              </a:rPr>
              <a:t>“赛中，专注陪伴”</a:t>
            </a:r>
            <a:endParaRPr kumimoji="0" lang="zh-CN" altLang="en-US" sz="2800" b="1" i="0" u="none" strike="noStrike" kern="1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黑体" panose="02010600030101010101" pitchFamily="49" charset="-122"/>
              <a:ea typeface="黑体" panose="02010600030101010101" pitchFamily="49" charset="-122"/>
              <a:cs typeface="楷体_GB2312" panose="02010609030101010101" charset="-122"/>
              <a:sym typeface="+mn-ea"/>
            </a:endParaRPr>
          </a:p>
        </p:txBody>
      </p:sp>
      <p:sp>
        <p:nvSpPr>
          <p:cNvPr id="3" name="PA-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31863" y="5147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zh-CN" altLang="zh-CN" sz="28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、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三 个 专 注</a:t>
            </a:r>
          </a:p>
        </p:txBody>
      </p:sp>
      <p:sp>
        <p:nvSpPr>
          <p:cNvPr id="5" name="矩形 4"/>
          <p:cNvSpPr/>
          <p:nvPr/>
        </p:nvSpPr>
        <p:spPr>
          <a:xfrm>
            <a:off x="-10795" y="-39370"/>
            <a:ext cx="9154160" cy="897890"/>
          </a:xfrm>
          <a:prstGeom prst="rect">
            <a:avLst/>
          </a:prstGeom>
          <a:gradFill>
            <a:gsLst>
              <a:gs pos="90000">
                <a:srgbClr val="FFC000">
                  <a:alpha val="90000"/>
                </a:srgbClr>
              </a:gs>
              <a:gs pos="100000">
                <a:srgbClr val="846C21"/>
              </a:gs>
            </a:gsLst>
            <a:lin ang="5400000" scaled="0"/>
          </a:gradFill>
          <a:ln>
            <a:noFill/>
          </a:ln>
        </p:spPr>
        <p:txBody>
          <a:bodyPr/>
          <a:lstStyle/>
          <a:p>
            <a:endParaRPr lang="zh-CN" altLang="en-US" sz="16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97" y="1"/>
            <a:ext cx="690127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A-文本框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45833" y="98460"/>
            <a:ext cx="819745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.</a:t>
            </a:r>
            <a:r>
              <a:rPr lang="zh-CN" altLang="zh-CN" sz="32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三 个 专 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2"/>
  <p:tag name="KSO_WM_UNIT_ID" val="diagram187_3*m_i*1_2"/>
  <p:tag name="KSO_WM_UNIT_CLEAR" val="1"/>
  <p:tag name="KSO_WM_UNIT_LAYERLEVEL" val="1_1"/>
  <p:tag name="KSO_WM_UNIT_LINE_FORE_SCHEMECOLOR_INDEX" val="13"/>
  <p:tag name="KSO_WM_UNIT_LINE_FILL_TYPE" val="2"/>
  <p:tag name="KSO_WM_UNIT_USESOURCEFORMAT_APPLY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87_3*i*2"/>
  <p:tag name="KSO_WM_TEMPLATE_CATEGORY" val="diagram"/>
  <p:tag name="KSO_WM_TEMPLATE_INDEX" val="187"/>
  <p:tag name="KSO_WM_UNIT_INDEX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87_3*i*11"/>
  <p:tag name="KSO_WM_TEMPLATE_CATEGORY" val="diagram"/>
  <p:tag name="KSO_WM_TEMPLATE_INDEX" val="187"/>
  <p:tag name="KSO_WM_UNIT_INDEX" val="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87_3*i*20"/>
  <p:tag name="KSO_WM_TEMPLATE_CATEGORY" val="diagram"/>
  <p:tag name="KSO_WM_TEMPLATE_INDEX" val="187"/>
  <p:tag name="KSO_WM_UNIT_INDEX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87_3*i*31"/>
  <p:tag name="KSO_WM_TEMPLATE_CATEGORY" val="diagram"/>
  <p:tag name="KSO_WM_TEMPLATE_INDEX" val="187"/>
  <p:tag name="KSO_WM_UNIT_INDEX" val="3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87_3*i*11"/>
  <p:tag name="KSO_WM_TEMPLATE_CATEGORY" val="diagram"/>
  <p:tag name="KSO_WM_TEMPLATE_INDEX" val="187"/>
  <p:tag name="KSO_WM_UNIT_INDEX" val="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87_3*i*31"/>
  <p:tag name="KSO_WM_TEMPLATE_CATEGORY" val="diagram"/>
  <p:tag name="KSO_WM_TEMPLATE_INDEX" val="187"/>
  <p:tag name="KSO_WM_UNIT_INDEX" val="3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a"/>
  <p:tag name="KSO_WM_UNIT_INDEX" val="1_4_1"/>
  <p:tag name="KSO_WM_UNIT_ID" val="diagram187_3*m_h_a*1_4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EIUSMOD"/>
  <p:tag name="KSO_WM_UNIT_TEXT_FILL_FORE_SCHEMECOLOR_INDEX" val="7"/>
  <p:tag name="KSO_WM_UNIT_TEXT_FILL_TYPE" val="1"/>
  <p:tag name="KSO_WM_UNIT_USESOURCEFORMAT_APPLY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f"/>
  <p:tag name="KSO_WM_UNIT_INDEX" val="1_4_1"/>
  <p:tag name="KSO_WM_UNIT_ID" val="diagram187_3*m_h_f*1_4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" val="INCIDIDUNT LABORE ET"/>
  <p:tag name="KSO_WM_UNIT_TEXT_FILL_FORE_SCHEMECOLOR_INDEX" val="13"/>
  <p:tag name="KSO_WM_UNIT_TEXT_FILL_TYPE" val="1"/>
  <p:tag name="KSO_WM_UNIT_USESOURCEFORMAT_APPLY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10"/>
  <p:tag name="KSO_WM_UNIT_ID" val="diagram187_3*m_i*1_10"/>
  <p:tag name="KSO_WM_UNIT_CLEAR" val="1"/>
  <p:tag name="KSO_WM_UNIT_LAYERLEVEL" val="1_1"/>
  <p:tag name="KSO_WM_UNIT_FILL_FORE_SCHEMECOLOR_INDEX" val="13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11"/>
  <p:tag name="KSO_WM_UNIT_ID" val="diagram187_3*m_i*1_11"/>
  <p:tag name="KSO_WM_UNIT_CLEAR" val="1"/>
  <p:tag name="KSO_WM_UNIT_LAYERLEVEL" val="1_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12"/>
  <p:tag name="KSO_WM_UNIT_ID" val="diagram187_3*m_i*1_12"/>
  <p:tag name="KSO_WM_UNIT_CLEAR" val="1"/>
  <p:tag name="KSO_WM_UNIT_LAYERLEVEL" val="1_1"/>
  <p:tag name="KSO_WM_UNIT_LINE_FORE_SCHEMECOLOR_INDEX" val="13"/>
  <p:tag name="KSO_WM_UNIT_LINE_FILL_TYPE" val="2"/>
  <p:tag name="KSO_WM_UNIT_USESOURCEFORMAT_APPLY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a"/>
  <p:tag name="KSO_WM_UNIT_INDEX" val="1_3_1"/>
  <p:tag name="KSO_WM_UNIT_ID" val="diagram187_3*m_h_a*1_3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EIUSMOD"/>
  <p:tag name="KSO_WM_UNIT_TEXT_FILL_FORE_SCHEMECOLOR_INDEX" val="6"/>
  <p:tag name="KSO_WM_UNIT_TEXT_FILL_TYPE" val="1"/>
  <p:tag name="KSO_WM_UNIT_USESOURCEFORMAT_APPLY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f"/>
  <p:tag name="KSO_WM_UNIT_INDEX" val="1_3_1"/>
  <p:tag name="KSO_WM_UNIT_ID" val="diagram187_3*m_h_f*1_3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" val="INCIDIDUNT LABORE ET"/>
  <p:tag name="KSO_WM_UNIT_TEXT_FILL_FORE_SCHEMECOLOR_INDEX" val="13"/>
  <p:tag name="KSO_WM_UNIT_TEXT_FILL_TYPE" val="1"/>
  <p:tag name="KSO_WM_UNIT_USESOURCEFORMAT_APPLY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5"/>
  <p:tag name="KSO_WM_UNIT_ID" val="diagram187_3*m_i*1_5"/>
  <p:tag name="KSO_WM_UNIT_CLEAR" val="1"/>
  <p:tag name="KSO_WM_UNIT_LAYERLEVEL" val="1_1"/>
  <p:tag name="KSO_WM_UNIT_FILL_FORE_SCHEMECOLOR_INDEX" val="13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6"/>
  <p:tag name="KSO_WM_UNIT_ID" val="diagram187_3*m_i*1_6"/>
  <p:tag name="KSO_WM_UNIT_CLEAR" val="1"/>
  <p:tag name="KSO_WM_UNIT_LAYERLEVEL" val="1_1"/>
  <p:tag name="KSO_WM_UNIT_LINE_FORE_SCHEMECOLOR_INDEX" val="13"/>
  <p:tag name="KSO_WM_UNIT_LINE_FILL_TYPE" val="2"/>
  <p:tag name="KSO_WM_UNIT_USESOURCEFORMAT_APPLY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a"/>
  <p:tag name="KSO_WM_UNIT_INDEX" val="1_4_1"/>
  <p:tag name="KSO_WM_UNIT_ID" val="diagram187_3*m_h_a*1_4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EIUSMOD"/>
  <p:tag name="KSO_WM_UNIT_TEXT_FILL_FORE_SCHEMECOLOR_INDEX" val="7"/>
  <p:tag name="KSO_WM_UNIT_TEXT_FILL_TYPE" val="1"/>
  <p:tag name="KSO_WM_UNIT_USESOURCEFORMAT_APPLY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f"/>
  <p:tag name="KSO_WM_UNIT_INDEX" val="1_4_1"/>
  <p:tag name="KSO_WM_UNIT_ID" val="diagram187_3*m_h_f*1_4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" val="INCIDIDUNT LABORE ET"/>
  <p:tag name="KSO_WM_UNIT_TEXT_FILL_FORE_SCHEMECOLOR_INDEX" val="13"/>
  <p:tag name="KSO_WM_UNIT_TEXT_FILL_TYPE" val="1"/>
  <p:tag name="KSO_WM_UNIT_USESOURCEFORMAT_APPLY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9306"/>
  <p:tag name="KSO_WM_UNIT_TYPE" val="a"/>
  <p:tag name="KSO_WM_UNIT_INDEX" val="1"/>
  <p:tag name="KSO_WM_UNIT_ID" val="diagram9306_1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10"/>
  <p:tag name="KSO_WM_UNIT_ID" val="diagram187_3*m_i*1_10"/>
  <p:tag name="KSO_WM_UNIT_CLEAR" val="1"/>
  <p:tag name="KSO_WM_UNIT_LAYERLEVEL" val="1_1"/>
  <p:tag name="KSO_WM_UNIT_FILL_FORE_SCHEMECOLOR_INDEX" val="13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11"/>
  <p:tag name="KSO_WM_UNIT_ID" val="diagram187_3*m_i*1_11"/>
  <p:tag name="KSO_WM_UNIT_CLEAR" val="1"/>
  <p:tag name="KSO_WM_UNIT_LAYERLEVEL" val="1_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12"/>
  <p:tag name="KSO_WM_UNIT_ID" val="diagram187_3*m_i*1_12"/>
  <p:tag name="KSO_WM_UNIT_CLEAR" val="1"/>
  <p:tag name="KSO_WM_UNIT_LAYERLEVEL" val="1_1"/>
  <p:tag name="KSO_WM_UNIT_LINE_FORE_SCHEMECOLOR_INDEX" val="13"/>
  <p:tag name="KSO_WM_UNIT_LINE_FILL_TYPE" val="2"/>
  <p:tag name="KSO_WM_UNIT_USESOURCEFORMAT_APPLY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a"/>
  <p:tag name="KSO_WM_UNIT_INDEX" val="1_2_1"/>
  <p:tag name="KSO_WM_UNIT_ID" val="diagram187_3*m_h_a*1_2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EIUSMOD"/>
  <p:tag name="KSO_WM_UNIT_TEXT_FILL_FORE_SCHEMECOLOR_INDEX" val="7"/>
  <p:tag name="KSO_WM_UNIT_TEXT_FILL_TYPE" val="1"/>
  <p:tag name="KSO_WM_UNIT_USESOURCEFORMAT_APPLY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f"/>
  <p:tag name="KSO_WM_UNIT_INDEX" val="1_2_1"/>
  <p:tag name="KSO_WM_UNIT_ID" val="diagram187_3*m_h_f*1_2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" val="INCIDIDUNT LABORE ET"/>
  <p:tag name="KSO_WM_UNIT_TEXT_FILL_FORE_SCHEMECOLOR_INDEX" val="13"/>
  <p:tag name="KSO_WM_UNIT_TEXT_FILL_TYPE" val="1"/>
  <p:tag name="KSO_WM_UNIT_USESOURCEFORMAT_APPLY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7"/>
  <p:tag name="KSO_WM_UNIT_ID" val="diagram187_3*m_i*1_7"/>
  <p:tag name="KSO_WM_UNIT_CLEAR" val="1"/>
  <p:tag name="KSO_WM_UNIT_LAYERLEVEL" val="1_1"/>
  <p:tag name="KSO_WM_UNIT_FILL_FORE_SCHEMECOLOR_INDEX" val="13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8"/>
  <p:tag name="KSO_WM_UNIT_ID" val="diagram187_3*m_i*1_8"/>
  <p:tag name="KSO_WM_UNIT_CLEAR" val="1"/>
  <p:tag name="KSO_WM_UNIT_LAYERLEVEL" val="1_1"/>
  <p:tag name="KSO_WM_UNIT_FILL_FORE_SCHEMECOLOR_INDEX" val="14"/>
  <p:tag name="KSO_WM_UNIT_FILL_TYPE" val="1"/>
  <p:tag name="KSO_WM_UNIT_LINE_FORE_SCHEMECOLOR_INDEX" val="13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9"/>
  <p:tag name="KSO_WM_UNIT_ID" val="diagram187_3*m_i*1_9"/>
  <p:tag name="KSO_WM_UNIT_CLEAR" val="1"/>
  <p:tag name="KSO_WM_UNIT_LAYERLEVEL" val="1_1"/>
  <p:tag name="KSO_WM_UNIT_LINE_FORE_SCHEMECOLOR_INDEX" val="13"/>
  <p:tag name="KSO_WM_UNIT_LINE_FILL_TYPE" val="2"/>
  <p:tag name="KSO_WM_UNIT_USESOURCEFORMAT_APPLY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a"/>
  <p:tag name="KSO_WM_UNIT_INDEX" val="1_3_1"/>
  <p:tag name="KSO_WM_UNIT_ID" val="diagram187_3*m_h_a*1_3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EIUSMOD"/>
  <p:tag name="KSO_WM_UNIT_TEXT_FILL_FORE_SCHEMECOLOR_INDEX" val="6"/>
  <p:tag name="KSO_WM_UNIT_TEXT_FILL_TYPE" val="1"/>
  <p:tag name="KSO_WM_UNIT_USESOURCEFORMAT_APPLY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f"/>
  <p:tag name="KSO_WM_UNIT_INDEX" val="1_3_1"/>
  <p:tag name="KSO_WM_UNIT_ID" val="diagram187_3*m_h_f*1_3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" val="INCIDIDUNT LABORE ET"/>
  <p:tag name="KSO_WM_UNIT_TEXT_FILL_FORE_SCHEMECOLOR_INDEX" val="13"/>
  <p:tag name="KSO_WM_UNIT_TEXT_FILL_TYPE" val="1"/>
  <p:tag name="KSO_WM_UNIT_USESOURCEFORMAT_APPLY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5"/>
  <p:tag name="KSO_WM_UNIT_ID" val="diagram187_3*m_i*1_5"/>
  <p:tag name="KSO_WM_UNIT_CLEAR" val="1"/>
  <p:tag name="KSO_WM_UNIT_LAYERLEVEL" val="1_1"/>
  <p:tag name="KSO_WM_UNIT_FILL_FORE_SCHEMECOLOR_INDEX" val="13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6"/>
  <p:tag name="KSO_WM_UNIT_ID" val="diagram187_3*m_i*1_6"/>
  <p:tag name="KSO_WM_UNIT_CLEAR" val="1"/>
  <p:tag name="KSO_WM_UNIT_LAYERLEVEL" val="1_1"/>
  <p:tag name="KSO_WM_UNIT_LINE_FORE_SCHEMECOLOR_INDEX" val="13"/>
  <p:tag name="KSO_WM_UNIT_LINE_FILL_TYPE" val="2"/>
  <p:tag name="KSO_WM_UNIT_USESOURCEFORMAT_APPLY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3"/>
  <p:tag name="KSO_WM_UNIT_ID" val="diagram187_3*m_i*1_3"/>
  <p:tag name="KSO_WM_UNIT_CLEAR" val="1"/>
  <p:tag name="KSO_WM_UNIT_LAYERLEVEL" val="1_1"/>
  <p:tag name="KSO_WM_UNIT_FILL_FORE_SCHEMECOLOR_INDEX" val="13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4"/>
  <p:tag name="KSO_WM_UNIT_ID" val="diagram187_3*m_i*1_4"/>
  <p:tag name="KSO_WM_UNIT_CLEAR" val="1"/>
  <p:tag name="KSO_WM_UNIT_LAYERLEVEL" val="1_1"/>
  <p:tag name="KSO_WM_UNIT_LINE_FORE_SCHEMECOLOR_INDEX" val="13"/>
  <p:tag name="KSO_WM_UNIT_LINE_FILL_TYPE" val="2"/>
  <p:tag name="KSO_WM_UNIT_USESOURCEFORMAT_APPLY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a"/>
  <p:tag name="KSO_WM_UNIT_INDEX" val="1_1_1"/>
  <p:tag name="KSO_WM_UNIT_ID" val="diagram187_3*m_h_a*1_1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EIUSMOD"/>
  <p:tag name="KSO_WM_UNIT_TEXT_FILL_FORE_SCHEMECOLOR_INDEX" val="6"/>
  <p:tag name="KSO_WM_UNIT_TEXT_FILL_TYPE" val="1"/>
  <p:tag name="KSO_WM_UNIT_USESOURCEFORMAT_APPLY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h_f"/>
  <p:tag name="KSO_WM_UNIT_INDEX" val="1_1_1"/>
  <p:tag name="KSO_WM_UNIT_ID" val="diagram187_3*m_h_f*1_1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" val="INCIDIDUNT LABORE ET"/>
  <p:tag name="KSO_WM_UNIT_TEXT_FILL_FORE_SCHEMECOLOR_INDEX" val="13"/>
  <p:tag name="KSO_WM_UNIT_TEXT_FILL_TYPE" val="1"/>
  <p:tag name="KSO_WM_UNIT_USESOURCEFORMAT_APPLY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9306"/>
  <p:tag name="KSO_WM_UNIT_TYPE" val="a"/>
  <p:tag name="KSO_WM_UNIT_INDEX" val="1"/>
  <p:tag name="KSO_WM_UNIT_ID" val="diagram9306_1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diagram673_3*i*0"/>
  <p:tag name="KSO_WM_TEMPLATE_CATEGORY" val="diagram"/>
  <p:tag name="KSO_WM_TEMPLATE_INDEX" val="673"/>
  <p:tag name="KSO_WM_TAG_VERSION" val="1.0"/>
  <p:tag name="KSO_WM_UNIT_INDEX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9306"/>
  <p:tag name="KSO_WM_UNIT_TYPE" val="a"/>
  <p:tag name="KSO_WM_UNIT_INDEX" val="1"/>
  <p:tag name="KSO_WM_UNIT_ID" val="diagram9306_1*a*1"/>
  <p:tag name="KSO_WM_UNIT_CLEAR" val="1"/>
  <p:tag name="KSO_WM_UNIT_LAYERLEVEL" val="1"/>
  <p:tag name="KSO_WM_UNIT_VALUE" val="22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73"/>
  <p:tag name="KSO_WM_UNIT_TYPE" val="l_h_f"/>
  <p:tag name="KSO_WM_UNIT_INDEX" val="1_1_1"/>
  <p:tag name="KSO_WM_UNIT_ID" val="258*l_h_f*1_1_1"/>
  <p:tag name="KSO_WM_UNIT_CLEAR" val="1"/>
  <p:tag name="KSO_WM_UNIT_LAYERLEVEL" val="1_1_1"/>
  <p:tag name="KSO_WM_UNIT_VALUE" val="32"/>
  <p:tag name="KSO_WM_UNIT_HIGHLIGHT" val="0"/>
  <p:tag name="KSO_WM_UNIT_COMPATIBLE" val="0"/>
  <p:tag name="KSO_WM_BEAUTIFY_FLAG" val="#wm#"/>
  <p:tag name="KSO_WM_UNIT_PRESET_TEXT_INDEX" val="4"/>
  <p:tag name="KSO_WM_UNIT_PRESET_TEXT_LEN" val="12"/>
  <p:tag name="KSO_WM_DIAGRAM_GROUP_CODE" val="l1-1"/>
  <p:tag name="KSO_WM_TAG_VERSION" val="1.0"/>
  <p:tag name="KSO_WM_UNIT_FILL_FORE_SCHEMECOLOR_INDEX" val="5"/>
  <p:tag name="KSO_WM_UNIT_FILL_TYPE" val="1"/>
  <p:tag name="KSO_WM_UNIT_TEXT_FILL_FORE_SCHEMECOLOR_INDEX" val="5"/>
  <p:tag name="KSO_WM_UNIT_TEXT_FILL_TYPE" val="1"/>
  <p:tag name="KSO_WM_UNIT_USESOURCEFORMAT_APPLY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73"/>
  <p:tag name="KSO_WM_UNIT_TYPE" val="l_i"/>
  <p:tag name="KSO_WM_UNIT_INDEX" val="1_1"/>
  <p:tag name="KSO_WM_UNIT_ID" val="258*l_i*1_1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73"/>
  <p:tag name="KSO_WM_UNIT_TYPE" val="l_i"/>
  <p:tag name="KSO_WM_UNIT_INDEX" val="1_2"/>
  <p:tag name="KSO_WM_UNIT_ID" val="258*l_i*1_2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i"/>
  <p:tag name="KSO_WM_UNIT_ID" val="diagram673_3*i*0"/>
  <p:tag name="KSO_WM_TEMPLATE_CATEGORY" val="diagram"/>
  <p:tag name="KSO_WM_TEMPLATE_INDEX" val="673"/>
  <p:tag name="KSO_WM_TAG_VERSION" val="1.0"/>
  <p:tag name="KSO_WM_UNIT_INDEX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73"/>
  <p:tag name="KSO_WM_UNIT_TYPE" val="l_h_f"/>
  <p:tag name="KSO_WM_UNIT_INDEX" val="1_1_1"/>
  <p:tag name="KSO_WM_UNIT_ID" val="258*l_h_f*1_1_1"/>
  <p:tag name="KSO_WM_UNIT_CLEAR" val="1"/>
  <p:tag name="KSO_WM_UNIT_LAYERLEVEL" val="1_1_1"/>
  <p:tag name="KSO_WM_UNIT_VALUE" val="32"/>
  <p:tag name="KSO_WM_UNIT_HIGHLIGHT" val="0"/>
  <p:tag name="KSO_WM_UNIT_COMPATIBLE" val="0"/>
  <p:tag name="KSO_WM_BEAUTIFY_FLAG" val="#wm#"/>
  <p:tag name="KSO_WM_UNIT_PRESET_TEXT_INDEX" val="4"/>
  <p:tag name="KSO_WM_UNIT_PRESET_TEXT_LEN" val="12"/>
  <p:tag name="KSO_WM_DIAGRAM_GROUP_CODE" val="l1-1"/>
  <p:tag name="KSO_WM_TAG_VERSION" val="1.0"/>
  <p:tag name="KSO_WM_UNIT_FILL_FORE_SCHEMECOLOR_INDEX" val="5"/>
  <p:tag name="KSO_WM_UNIT_FILL_TYPE" val="1"/>
  <p:tag name="KSO_WM_UNIT_TEXT_FILL_FORE_SCHEMECOLOR_INDEX" val="5"/>
  <p:tag name="KSO_WM_UNIT_TEXT_FILL_TYPE" val="1"/>
  <p:tag name="KSO_WM_UNIT_USESOURCEFORMAT_APPLY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73"/>
  <p:tag name="KSO_WM_UNIT_TYPE" val="l_i"/>
  <p:tag name="KSO_WM_UNIT_INDEX" val="1_1"/>
  <p:tag name="KSO_WM_UNIT_ID" val="258*l_i*1_1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673"/>
  <p:tag name="KSO_WM_UNIT_TYPE" val="l_i"/>
  <p:tag name="KSO_WM_UNIT_INDEX" val="1_2"/>
  <p:tag name="KSO_WM_UNIT_ID" val="258*l_i*1_2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187"/>
  <p:tag name="KSO_WM_TAG_VERSION" val="1.0"/>
  <p:tag name="KSO_WM_BEAUTIFY_FLAG" val="#wm#"/>
  <p:tag name="KSO_WM_DIAGRAM_GROUP_CODE" val="m1-1"/>
  <p:tag name="KSO_WM_UNIT_TYPE" val="m_i"/>
  <p:tag name="KSO_WM_UNIT_INDEX" val="1_1"/>
  <p:tag name="KSO_WM_UNIT_ID" val="diagram187_3*m_i*1_1"/>
  <p:tag name="KSO_WM_UNIT_CLEAR" val="1"/>
  <p:tag name="KSO_WM_UNIT_LAYERLEVEL" val="1_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0000"/>
        </a:solidFill>
        <a:ln>
          <a:noFill/>
        </a:ln>
      </a:spPr>
      <a:bodyPr/>
      <a:lstStyle>
        <a:defPPr>
          <a:defRPr sz="1600">
            <a:solidFill>
              <a:srgbClr val="000000"/>
            </a:solidFill>
            <a:sym typeface="宋体" panose="02010600030101010101" pitchFamily="2" charset="-122"/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BBEAA8"/>
      </a:lt1>
      <a:dk2>
        <a:srgbClr val="063C60"/>
      </a:dk2>
      <a:lt2>
        <a:srgbClr val="FFFFFF"/>
      </a:lt2>
      <a:accent1>
        <a:srgbClr val="5598CF"/>
      </a:accent1>
      <a:accent2>
        <a:srgbClr val="AAD955"/>
      </a:accent2>
      <a:accent3>
        <a:srgbClr val="DAF3D1"/>
      </a:accent3>
      <a:accent4>
        <a:srgbClr val="000000"/>
      </a:accent4>
      <a:accent5>
        <a:srgbClr val="B4CAE4"/>
      </a:accent5>
      <a:accent6>
        <a:srgbClr val="9AC44C"/>
      </a:accent6>
      <a:hlink>
        <a:srgbClr val="C7AA6F"/>
      </a:hlink>
      <a:folHlink>
        <a:srgbClr val="9E65B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9966"/>
        </a:solidFill>
        <a:ln>
          <a:noFill/>
        </a:ln>
        <a:effectLst>
          <a:outerShdw dist="17961" dir="2700000" algn="ctr" rotWithShape="0">
            <a:srgbClr val="339966">
              <a:gamma/>
              <a:shade val="60000"/>
              <a:invGamma/>
              <a:alpha val="50000"/>
            </a:srgbClr>
          </a:outerShdw>
        </a:effectLst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solidFill>
          <a:srgbClr val="339966"/>
        </a:solidFill>
        <a:ln>
          <a:noFill/>
          <a:tailEnd type="arrow"/>
        </a:ln>
        <a:effectLst>
          <a:outerShdw dist="17961" dir="2700000" algn="ctr" rotWithShape="0">
            <a:srgbClr val="339966">
              <a:gamma/>
              <a:shade val="60000"/>
              <a:invGamma/>
              <a:alpha val="50000"/>
            </a:srgbClr>
          </a:outerShdw>
        </a:effectLst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BBEAA8"/>
      </a:lt1>
      <a:dk2>
        <a:srgbClr val="063C60"/>
      </a:dk2>
      <a:lt2>
        <a:srgbClr val="FFFFFF"/>
      </a:lt2>
      <a:accent1>
        <a:srgbClr val="5598CF"/>
      </a:accent1>
      <a:accent2>
        <a:srgbClr val="AAD955"/>
      </a:accent2>
      <a:accent3>
        <a:srgbClr val="DAF3D1"/>
      </a:accent3>
      <a:accent4>
        <a:srgbClr val="000000"/>
      </a:accent4>
      <a:accent5>
        <a:srgbClr val="B4CAE4"/>
      </a:accent5>
      <a:accent6>
        <a:srgbClr val="9AC44C"/>
      </a:accent6>
      <a:hlink>
        <a:srgbClr val="C7AA6F"/>
      </a:hlink>
      <a:folHlink>
        <a:srgbClr val="9E65B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9966"/>
        </a:solidFill>
        <a:ln>
          <a:noFill/>
        </a:ln>
        <a:effectLst>
          <a:outerShdw dist="17961" dir="2700000" algn="ctr" rotWithShape="0">
            <a:srgbClr val="339966">
              <a:gamma/>
              <a:shade val="60000"/>
              <a:invGamma/>
              <a:alpha val="50000"/>
            </a:srgbClr>
          </a:outerShdw>
        </a:effectLst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solidFill>
          <a:srgbClr val="339966"/>
        </a:solidFill>
        <a:ln>
          <a:noFill/>
          <a:tailEnd type="arrow"/>
        </a:ln>
        <a:effectLst>
          <a:outerShdw dist="17961" dir="2700000" algn="ctr" rotWithShape="0">
            <a:srgbClr val="339966">
              <a:gamma/>
              <a:shade val="60000"/>
              <a:invGamma/>
              <a:alpha val="50000"/>
            </a:srgbClr>
          </a:outerShdw>
        </a:effectLst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BBEAA8"/>
      </a:lt1>
      <a:dk2>
        <a:srgbClr val="063C60"/>
      </a:dk2>
      <a:lt2>
        <a:srgbClr val="FFFFFF"/>
      </a:lt2>
      <a:accent1>
        <a:srgbClr val="5598CF"/>
      </a:accent1>
      <a:accent2>
        <a:srgbClr val="AAD955"/>
      </a:accent2>
      <a:accent3>
        <a:srgbClr val="DAF3D1"/>
      </a:accent3>
      <a:accent4>
        <a:srgbClr val="000000"/>
      </a:accent4>
      <a:accent5>
        <a:srgbClr val="B4CAE4"/>
      </a:accent5>
      <a:accent6>
        <a:srgbClr val="9AC44C"/>
      </a:accent6>
      <a:hlink>
        <a:srgbClr val="C7AA6F"/>
      </a:hlink>
      <a:folHlink>
        <a:srgbClr val="9E65B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9966"/>
        </a:solidFill>
        <a:ln>
          <a:noFill/>
        </a:ln>
        <a:effectLst>
          <a:outerShdw dist="17961" dir="2700000" algn="ctr" rotWithShape="0">
            <a:srgbClr val="339966">
              <a:gamma/>
              <a:shade val="60000"/>
              <a:invGamma/>
              <a:alpha val="50000"/>
            </a:srgbClr>
          </a:outerShdw>
        </a:effectLst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solidFill>
          <a:srgbClr val="339966"/>
        </a:solidFill>
        <a:ln>
          <a:noFill/>
          <a:tailEnd type="arrow"/>
        </a:ln>
        <a:effectLst>
          <a:outerShdw dist="17961" dir="2700000" algn="ctr" rotWithShape="0">
            <a:srgbClr val="339966">
              <a:gamma/>
              <a:shade val="60000"/>
              <a:invGamma/>
              <a:alpha val="50000"/>
            </a:srgbClr>
          </a:outerShdw>
        </a:effectLst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766</Words>
  <Application>Microsoft Office PowerPoint</Application>
  <PresentationFormat>全屏显示(16:9)</PresentationFormat>
  <Paragraphs>126</Paragraphs>
  <Slides>28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6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自定义设计方案</vt:lpstr>
      <vt:lpstr>Office 主题​​</vt:lpstr>
      <vt:lpstr>Default Design</vt:lpstr>
      <vt:lpstr>4_Default Design</vt:lpstr>
      <vt:lpstr>1_自定义设计方案</vt:lpstr>
      <vt:lpstr>7_Default Design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Guild Design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1747</cp:revision>
  <dcterms:created xsi:type="dcterms:W3CDTF">2007-08-28T22:57:00Z</dcterms:created>
  <dcterms:modified xsi:type="dcterms:W3CDTF">2018-07-05T09:57:31Z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